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6" r:id="rId6"/>
    <p:sldId id="275" r:id="rId7"/>
    <p:sldId id="277" r:id="rId8"/>
    <p:sldId id="260" r:id="rId9"/>
    <p:sldId id="265" r:id="rId10"/>
    <p:sldId id="278" r:id="rId11"/>
    <p:sldId id="264" r:id="rId12"/>
    <p:sldId id="262" r:id="rId13"/>
    <p:sldId id="280" r:id="rId14"/>
    <p:sldId id="261" r:id="rId15"/>
    <p:sldId id="274" r:id="rId16"/>
    <p:sldId id="270" r:id="rId17"/>
    <p:sldId id="271" r:id="rId18"/>
    <p:sldId id="272" r:id="rId19"/>
    <p:sldId id="273" r:id="rId20"/>
    <p:sldId id="266" r:id="rId21"/>
    <p:sldId id="267" r:id="rId22"/>
    <p:sldId id="268" r:id="rId23"/>
    <p:sldId id="269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C6AA2E-CB19-4F4C-8F03-719FA9E5EB38}" v="220" dt="2023-01-16T16:55:28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64C6AA2E-CB19-4F4C-8F03-719FA9E5EB38}"/>
    <pc:docChg chg="undo custSel addSld delSld modSld sldOrd">
      <pc:chgData name="Coufal Petr" userId="76484aeb-9507-44c9-a583-612a370dac90" providerId="ADAL" clId="{64C6AA2E-CB19-4F4C-8F03-719FA9E5EB38}" dt="2023-01-16T16:55:28.354" v="3978" actId="1076"/>
      <pc:docMkLst>
        <pc:docMk/>
      </pc:docMkLst>
      <pc:sldChg chg="modSp mod">
        <pc:chgData name="Coufal Petr" userId="76484aeb-9507-44c9-a583-612a370dac90" providerId="ADAL" clId="{64C6AA2E-CB19-4F4C-8F03-719FA9E5EB38}" dt="2023-01-16T16:54:14.668" v="3966" actId="2711"/>
        <pc:sldMkLst>
          <pc:docMk/>
          <pc:sldMk cId="1740817701" sldId="256"/>
        </pc:sldMkLst>
        <pc:spChg chg="mod">
          <ac:chgData name="Coufal Petr" userId="76484aeb-9507-44c9-a583-612a370dac90" providerId="ADAL" clId="{64C6AA2E-CB19-4F4C-8F03-719FA9E5EB38}" dt="2023-01-16T16:54:09.351" v="3965" actId="2711"/>
          <ac:spMkLst>
            <pc:docMk/>
            <pc:sldMk cId="1740817701" sldId="256"/>
            <ac:spMk id="2" creationId="{5868F66C-A9E0-2544-F983-C37F2C6F1E83}"/>
          </ac:spMkLst>
        </pc:spChg>
        <pc:spChg chg="mod">
          <ac:chgData name="Coufal Petr" userId="76484aeb-9507-44c9-a583-612a370dac90" providerId="ADAL" clId="{64C6AA2E-CB19-4F4C-8F03-719FA9E5EB38}" dt="2023-01-16T16:54:14.668" v="3966" actId="2711"/>
          <ac:spMkLst>
            <pc:docMk/>
            <pc:sldMk cId="1740817701" sldId="256"/>
            <ac:spMk id="3" creationId="{204AE4A3-A901-F220-9A7B-9921B2D77D09}"/>
          </ac:spMkLst>
        </pc:spChg>
      </pc:sldChg>
      <pc:sldChg chg="addSp modSp mod setBg">
        <pc:chgData name="Coufal Petr" userId="76484aeb-9507-44c9-a583-612a370dac90" providerId="ADAL" clId="{64C6AA2E-CB19-4F4C-8F03-719FA9E5EB38}" dt="2023-01-16T16:30:43.192" v="3901" actId="2711"/>
        <pc:sldMkLst>
          <pc:docMk/>
          <pc:sldMk cId="170123279" sldId="257"/>
        </pc:sldMkLst>
        <pc:spChg chg="mod">
          <ac:chgData name="Coufal Petr" userId="76484aeb-9507-44c9-a583-612a370dac90" providerId="ADAL" clId="{64C6AA2E-CB19-4F4C-8F03-719FA9E5EB38}" dt="2023-01-16T16:30:43.192" v="3901" actId="2711"/>
          <ac:spMkLst>
            <pc:docMk/>
            <pc:sldMk cId="170123279" sldId="257"/>
            <ac:spMk id="2" creationId="{6C93EF18-D9DF-66F6-E4DF-1DE03B40B4B2}"/>
          </ac:spMkLst>
        </pc:spChg>
        <pc:spChg chg="mod">
          <ac:chgData name="Coufal Petr" userId="76484aeb-9507-44c9-a583-612a370dac90" providerId="ADAL" clId="{64C6AA2E-CB19-4F4C-8F03-719FA9E5EB38}" dt="2023-01-16T16:30:28.940" v="3900" actId="20577"/>
          <ac:spMkLst>
            <pc:docMk/>
            <pc:sldMk cId="170123279" sldId="257"/>
            <ac:spMk id="3" creationId="{8EFF5DC9-0BE5-8686-866F-20EDEA8739F8}"/>
          </ac:spMkLst>
        </pc:spChg>
        <pc:spChg chg="add mod">
          <ac:chgData name="Coufal Petr" userId="76484aeb-9507-44c9-a583-612a370dac90" providerId="ADAL" clId="{64C6AA2E-CB19-4F4C-8F03-719FA9E5EB38}" dt="2022-12-18T14:08:50.253" v="2657" actId="14100"/>
          <ac:spMkLst>
            <pc:docMk/>
            <pc:sldMk cId="170123279" sldId="257"/>
            <ac:spMk id="5" creationId="{5B260721-039E-86F2-071B-06206FF5BC09}"/>
          </ac:spMkLst>
        </pc:spChg>
        <pc:spChg chg="add mod">
          <ac:chgData name="Coufal Petr" userId="76484aeb-9507-44c9-a583-612a370dac90" providerId="ADAL" clId="{64C6AA2E-CB19-4F4C-8F03-719FA9E5EB38}" dt="2022-12-18T12:20:34.966" v="2617" actId="1076"/>
          <ac:spMkLst>
            <pc:docMk/>
            <pc:sldMk cId="170123279" sldId="257"/>
            <ac:spMk id="9" creationId="{1639B427-086F-E0D6-0DDA-F6F7C3A7D380}"/>
          </ac:spMkLst>
        </pc:spChg>
        <pc:spChg chg="add">
          <ac:chgData name="Coufal Petr" userId="76484aeb-9507-44c9-a583-612a370dac90" providerId="ADAL" clId="{64C6AA2E-CB19-4F4C-8F03-719FA9E5EB38}" dt="2022-08-19T09:50:00.508" v="88" actId="26606"/>
          <ac:spMkLst>
            <pc:docMk/>
            <pc:sldMk cId="170123279" sldId="257"/>
            <ac:spMk id="1031" creationId="{C868C70C-E5C4-CD47-888C-FCB3373B6D38}"/>
          </ac:spMkLst>
        </pc:spChg>
        <pc:spChg chg="add">
          <ac:chgData name="Coufal Petr" userId="76484aeb-9507-44c9-a583-612a370dac90" providerId="ADAL" clId="{64C6AA2E-CB19-4F4C-8F03-719FA9E5EB38}" dt="2022-08-19T09:50:00.508" v="88" actId="26606"/>
          <ac:spMkLst>
            <pc:docMk/>
            <pc:sldMk cId="170123279" sldId="257"/>
            <ac:spMk id="1033" creationId="{D8C68F39-5E8A-844C-A8FD-394F253C1E5F}"/>
          </ac:spMkLst>
        </pc:spChg>
        <pc:spChg chg="add">
          <ac:chgData name="Coufal Petr" userId="76484aeb-9507-44c9-a583-612a370dac90" providerId="ADAL" clId="{64C6AA2E-CB19-4F4C-8F03-719FA9E5EB38}" dt="2022-08-19T09:50:00.508" v="88" actId="26606"/>
          <ac:spMkLst>
            <pc:docMk/>
            <pc:sldMk cId="170123279" sldId="257"/>
            <ac:spMk id="1035" creationId="{BC583CEB-AC2B-2640-94F6-5958E6BC5BAB}"/>
          </ac:spMkLst>
        </pc:spChg>
        <pc:picChg chg="add mod ord">
          <ac:chgData name="Coufal Petr" userId="76484aeb-9507-44c9-a583-612a370dac90" providerId="ADAL" clId="{64C6AA2E-CB19-4F4C-8F03-719FA9E5EB38}" dt="2022-12-18T14:08:33.497" v="2654" actId="1076"/>
          <ac:picMkLst>
            <pc:docMk/>
            <pc:sldMk cId="170123279" sldId="257"/>
            <ac:picMk id="1026" creationId="{C5A1861A-6700-D809-87BB-F68E6635FB5D}"/>
          </ac:picMkLst>
        </pc:picChg>
      </pc:sldChg>
      <pc:sldChg chg="addSp delSp modSp new mod setBg">
        <pc:chgData name="Coufal Petr" userId="76484aeb-9507-44c9-a583-612a370dac90" providerId="ADAL" clId="{64C6AA2E-CB19-4F4C-8F03-719FA9E5EB38}" dt="2022-12-18T20:31:09.109" v="3248" actId="27636"/>
        <pc:sldMkLst>
          <pc:docMk/>
          <pc:sldMk cId="1942969521" sldId="258"/>
        </pc:sldMkLst>
        <pc:spChg chg="mod">
          <ac:chgData name="Coufal Petr" userId="76484aeb-9507-44c9-a583-612a370dac90" providerId="ADAL" clId="{64C6AA2E-CB19-4F4C-8F03-719FA9E5EB38}" dt="2022-12-18T19:55:41.658" v="3154" actId="2711"/>
          <ac:spMkLst>
            <pc:docMk/>
            <pc:sldMk cId="1942969521" sldId="258"/>
            <ac:spMk id="2" creationId="{0081A711-3BAC-10AE-3FCF-14FC832A5978}"/>
          </ac:spMkLst>
        </pc:spChg>
        <pc:spChg chg="mod">
          <ac:chgData name="Coufal Petr" userId="76484aeb-9507-44c9-a583-612a370dac90" providerId="ADAL" clId="{64C6AA2E-CB19-4F4C-8F03-719FA9E5EB38}" dt="2022-12-18T20:31:09.109" v="3248" actId="27636"/>
          <ac:spMkLst>
            <pc:docMk/>
            <pc:sldMk cId="1942969521" sldId="258"/>
            <ac:spMk id="3" creationId="{1A8F2169-196C-0EF1-596B-FB1CA8FB6801}"/>
          </ac:spMkLst>
        </pc:spChg>
        <pc:spChg chg="add del">
          <ac:chgData name="Coufal Petr" userId="76484aeb-9507-44c9-a583-612a370dac90" providerId="ADAL" clId="{64C6AA2E-CB19-4F4C-8F03-719FA9E5EB38}" dt="2022-08-19T09:58:30.689" v="338" actId="478"/>
          <ac:spMkLst>
            <pc:docMk/>
            <pc:sldMk cId="1942969521" sldId="258"/>
            <ac:spMk id="5" creationId="{DD658856-64C0-9C54-4271-CF98DFCB1993}"/>
          </ac:spMkLst>
        </pc:spChg>
        <pc:spChg chg="add">
          <ac:chgData name="Coufal Petr" userId="76484aeb-9507-44c9-a583-612a370dac90" providerId="ADAL" clId="{64C6AA2E-CB19-4F4C-8F03-719FA9E5EB38}" dt="2022-08-19T09:58:40.147" v="340" actId="26606"/>
          <ac:spMkLst>
            <pc:docMk/>
            <pc:sldMk cId="1942969521" sldId="258"/>
            <ac:spMk id="11" creationId="{C868C70C-E5C4-CD47-888C-FCB3373B6D38}"/>
          </ac:spMkLst>
        </pc:spChg>
        <pc:spChg chg="add">
          <ac:chgData name="Coufal Petr" userId="76484aeb-9507-44c9-a583-612a370dac90" providerId="ADAL" clId="{64C6AA2E-CB19-4F4C-8F03-719FA9E5EB38}" dt="2022-08-19T09:58:40.147" v="340" actId="26606"/>
          <ac:spMkLst>
            <pc:docMk/>
            <pc:sldMk cId="1942969521" sldId="258"/>
            <ac:spMk id="13" creationId="{D8C68F39-5E8A-844C-A8FD-394F253C1E5F}"/>
          </ac:spMkLst>
        </pc:spChg>
        <pc:spChg chg="add">
          <ac:chgData name="Coufal Petr" userId="76484aeb-9507-44c9-a583-612a370dac90" providerId="ADAL" clId="{64C6AA2E-CB19-4F4C-8F03-719FA9E5EB38}" dt="2022-08-19T09:58:40.147" v="340" actId="26606"/>
          <ac:spMkLst>
            <pc:docMk/>
            <pc:sldMk cId="1942969521" sldId="258"/>
            <ac:spMk id="15" creationId="{BC583CEB-AC2B-2640-94F6-5958E6BC5BAB}"/>
          </ac:spMkLst>
        </pc:spChg>
        <pc:picChg chg="add mod ord">
          <ac:chgData name="Coufal Petr" userId="76484aeb-9507-44c9-a583-612a370dac90" providerId="ADAL" clId="{64C6AA2E-CB19-4F4C-8F03-719FA9E5EB38}" dt="2022-12-18T12:16:32.371" v="2597" actId="732"/>
          <ac:picMkLst>
            <pc:docMk/>
            <pc:sldMk cId="1942969521" sldId="258"/>
            <ac:picMk id="6" creationId="{BF51DD76-7726-1B41-32BD-45AE5669BC28}"/>
          </ac:picMkLst>
        </pc:picChg>
      </pc:sldChg>
      <pc:sldChg chg="addSp delSp modSp new mod ord setBg">
        <pc:chgData name="Coufal Petr" userId="76484aeb-9507-44c9-a583-612a370dac90" providerId="ADAL" clId="{64C6AA2E-CB19-4F4C-8F03-719FA9E5EB38}" dt="2023-01-16T16:54:42.693" v="3968" actId="2711"/>
        <pc:sldMkLst>
          <pc:docMk/>
          <pc:sldMk cId="1430478370" sldId="259"/>
        </pc:sldMkLst>
        <pc:spChg chg="add del mod">
          <ac:chgData name="Coufal Petr" userId="76484aeb-9507-44c9-a583-612a370dac90" providerId="ADAL" clId="{64C6AA2E-CB19-4F4C-8F03-719FA9E5EB38}" dt="2023-01-02T18:34:19.545" v="3768" actId="478"/>
          <ac:spMkLst>
            <pc:docMk/>
            <pc:sldMk cId="1430478370" sldId="259"/>
            <ac:spMk id="2" creationId="{70C2BC05-C0AA-38F7-A7DC-8FA227EE52E4}"/>
          </ac:spMkLst>
        </pc:spChg>
        <pc:spChg chg="del">
          <ac:chgData name="Coufal Petr" userId="76484aeb-9507-44c9-a583-612a370dac90" providerId="ADAL" clId="{64C6AA2E-CB19-4F4C-8F03-719FA9E5EB38}" dt="2022-08-19T16:39:22.924" v="595" actId="478"/>
          <ac:spMkLst>
            <pc:docMk/>
            <pc:sldMk cId="1430478370" sldId="259"/>
            <ac:spMk id="2" creationId="{C2EA4DBF-9823-AABE-8243-47B98E414FEB}"/>
          </ac:spMkLst>
        </pc:spChg>
        <pc:spChg chg="del">
          <ac:chgData name="Coufal Petr" userId="76484aeb-9507-44c9-a583-612a370dac90" providerId="ADAL" clId="{64C6AA2E-CB19-4F4C-8F03-719FA9E5EB38}" dt="2022-08-19T16:39:25.100" v="596" actId="478"/>
          <ac:spMkLst>
            <pc:docMk/>
            <pc:sldMk cId="1430478370" sldId="259"/>
            <ac:spMk id="3" creationId="{39E1AF1C-5A89-02A2-0040-84A0B9A3B490}"/>
          </ac:spMkLst>
        </pc:spChg>
        <pc:spChg chg="add mod">
          <ac:chgData name="Coufal Petr" userId="76484aeb-9507-44c9-a583-612a370dac90" providerId="ADAL" clId="{64C6AA2E-CB19-4F4C-8F03-719FA9E5EB38}" dt="2023-01-16T16:31:05.816" v="3902" actId="2711"/>
          <ac:spMkLst>
            <pc:docMk/>
            <pc:sldMk cId="1430478370" sldId="259"/>
            <ac:spMk id="5" creationId="{12DA0227-A98E-6B1D-E738-93C48AFB5CC9}"/>
          </ac:spMkLst>
        </pc:spChg>
        <pc:spChg chg="add mod">
          <ac:chgData name="Coufal Petr" userId="76484aeb-9507-44c9-a583-612a370dac90" providerId="ADAL" clId="{64C6AA2E-CB19-4F4C-8F03-719FA9E5EB38}" dt="2023-01-16T16:54:42.693" v="3968" actId="2711"/>
          <ac:spMkLst>
            <pc:docMk/>
            <pc:sldMk cId="1430478370" sldId="259"/>
            <ac:spMk id="6" creationId="{D4B5F510-DA00-9DE6-DB6A-E9DF9D2CA71A}"/>
          </ac:spMkLst>
        </pc:spChg>
        <pc:spChg chg="add del">
          <ac:chgData name="Coufal Petr" userId="76484aeb-9507-44c9-a583-612a370dac90" providerId="ADAL" clId="{64C6AA2E-CB19-4F4C-8F03-719FA9E5EB38}" dt="2022-08-19T16:39:43.246" v="599" actId="26606"/>
          <ac:spMkLst>
            <pc:docMk/>
            <pc:sldMk cId="1430478370" sldId="259"/>
            <ac:spMk id="9" creationId="{11C15DFD-AB97-AB43-A6C9-2808708C91B4}"/>
          </ac:spMkLst>
        </pc:spChg>
        <pc:spChg chg="add del">
          <ac:chgData name="Coufal Petr" userId="76484aeb-9507-44c9-a583-612a370dac90" providerId="ADAL" clId="{64C6AA2E-CB19-4F4C-8F03-719FA9E5EB38}" dt="2022-08-19T16:39:43.246" v="599" actId="26606"/>
          <ac:spMkLst>
            <pc:docMk/>
            <pc:sldMk cId="1430478370" sldId="259"/>
            <ac:spMk id="11" creationId="{4A05BA89-ECA6-2247-ABBB-3C67160202E9}"/>
          </ac:spMkLst>
        </pc:spChg>
        <pc:spChg chg="add mod">
          <ac:chgData name="Coufal Petr" userId="76484aeb-9507-44c9-a583-612a370dac90" providerId="ADAL" clId="{64C6AA2E-CB19-4F4C-8F03-719FA9E5EB38}" dt="2023-01-16T16:31:15.215" v="3903" actId="2711"/>
          <ac:spMkLst>
            <pc:docMk/>
            <pc:sldMk cId="1430478370" sldId="259"/>
            <ac:spMk id="12" creationId="{4F55082D-6617-AD28-A730-70FB1F8D7561}"/>
          </ac:spMkLst>
        </pc:spChg>
        <pc:spChg chg="add del">
          <ac:chgData name="Coufal Petr" userId="76484aeb-9507-44c9-a583-612a370dac90" providerId="ADAL" clId="{64C6AA2E-CB19-4F4C-8F03-719FA9E5EB38}" dt="2022-08-19T16:39:43.246" v="599" actId="26606"/>
          <ac:spMkLst>
            <pc:docMk/>
            <pc:sldMk cId="1430478370" sldId="259"/>
            <ac:spMk id="13" creationId="{C868C70C-E5C4-CD47-888C-FCB3373B6D38}"/>
          </ac:spMkLst>
        </pc:spChg>
        <pc:spChg chg="add del">
          <ac:chgData name="Coufal Petr" userId="76484aeb-9507-44c9-a583-612a370dac90" providerId="ADAL" clId="{64C6AA2E-CB19-4F4C-8F03-719FA9E5EB38}" dt="2022-08-19T16:39:43.246" v="599" actId="26606"/>
          <ac:spMkLst>
            <pc:docMk/>
            <pc:sldMk cId="1430478370" sldId="259"/>
            <ac:spMk id="15" creationId="{81D80E22-6983-F947-8C7A-2D9E60997068}"/>
          </ac:spMkLst>
        </pc:spChg>
        <pc:spChg chg="add mod ord">
          <ac:chgData name="Coufal Petr" userId="76484aeb-9507-44c9-a583-612a370dac90" providerId="ADAL" clId="{64C6AA2E-CB19-4F4C-8F03-719FA9E5EB38}" dt="2023-01-16T16:54:36.859" v="3967" actId="2711"/>
          <ac:spMkLst>
            <pc:docMk/>
            <pc:sldMk cId="1430478370" sldId="259"/>
            <ac:spMk id="17" creationId="{9EE1FF41-FCF4-1EAD-0CDA-1E6162CB2A6F}"/>
          </ac:spMkLst>
        </pc:spChg>
        <pc:spChg chg="add del">
          <ac:chgData name="Coufal Petr" userId="76484aeb-9507-44c9-a583-612a370dac90" providerId="ADAL" clId="{64C6AA2E-CB19-4F4C-8F03-719FA9E5EB38}" dt="2022-08-19T16:39:43.246" v="599" actId="26606"/>
          <ac:spMkLst>
            <pc:docMk/>
            <pc:sldMk cId="1430478370" sldId="259"/>
            <ac:spMk id="17" creationId="{EFFC7CB6-CC66-BA40-AFA4-7AE998055A6A}"/>
          </ac:spMkLst>
        </pc:spChg>
        <pc:grpChg chg="del mod">
          <ac:chgData name="Coufal Petr" userId="76484aeb-9507-44c9-a583-612a370dac90" providerId="ADAL" clId="{64C6AA2E-CB19-4F4C-8F03-719FA9E5EB38}" dt="2023-01-02T18:38:53.808" v="3803"/>
          <ac:grpSpMkLst>
            <pc:docMk/>
            <pc:sldMk cId="1430478370" sldId="259"/>
            <ac:grpSpMk id="9" creationId="{7DB3CA98-061A-529A-C931-ACEBE0456494}"/>
          </ac:grpSpMkLst>
        </pc:grpChg>
        <pc:grpChg chg="del mod">
          <ac:chgData name="Coufal Petr" userId="76484aeb-9507-44c9-a583-612a370dac90" providerId="ADAL" clId="{64C6AA2E-CB19-4F4C-8F03-719FA9E5EB38}" dt="2023-01-02T18:38:57.458" v="3805"/>
          <ac:grpSpMkLst>
            <pc:docMk/>
            <pc:sldMk cId="1430478370" sldId="259"/>
            <ac:grpSpMk id="11" creationId="{F482CCB9-DB20-466B-FB73-566F5262FB16}"/>
          </ac:grpSpMkLst>
        </pc:grpChg>
        <pc:grpChg chg="mod">
          <ac:chgData name="Coufal Petr" userId="76484aeb-9507-44c9-a583-612a370dac90" providerId="ADAL" clId="{64C6AA2E-CB19-4F4C-8F03-719FA9E5EB38}" dt="2023-01-02T18:38:57.458" v="3805"/>
          <ac:grpSpMkLst>
            <pc:docMk/>
            <pc:sldMk cId="1430478370" sldId="259"/>
            <ac:grpSpMk id="14" creationId="{9EC735EA-3E4F-05CF-9336-B42FFD54491E}"/>
          </ac:grpSpMkLst>
        </pc:grpChg>
        <pc:picChg chg="add del mod">
          <ac:chgData name="Coufal Petr" userId="76484aeb-9507-44c9-a583-612a370dac90" providerId="ADAL" clId="{64C6AA2E-CB19-4F4C-8F03-719FA9E5EB38}" dt="2023-01-02T18:33:59.864" v="3763" actId="478"/>
          <ac:picMkLst>
            <pc:docMk/>
            <pc:sldMk cId="1430478370" sldId="259"/>
            <ac:picMk id="4" creationId="{8140EDEA-3612-DF3E-2F15-1D06D41A8F47}"/>
          </ac:picMkLst>
        </pc:picChg>
        <pc:picChg chg="add del mod">
          <ac:chgData name="Coufal Petr" userId="76484aeb-9507-44c9-a583-612a370dac90" providerId="ADAL" clId="{64C6AA2E-CB19-4F4C-8F03-719FA9E5EB38}" dt="2023-01-02T18:36:22.720" v="3777" actId="478"/>
          <ac:picMkLst>
            <pc:docMk/>
            <pc:sldMk cId="1430478370" sldId="259"/>
            <ac:picMk id="1026" creationId="{56416732-C4CA-2ADD-F47C-8273367CE67B}"/>
          </ac:picMkLst>
        </pc:picChg>
        <pc:picChg chg="add mod">
          <ac:chgData name="Coufal Petr" userId="76484aeb-9507-44c9-a583-612a370dac90" providerId="ADAL" clId="{64C6AA2E-CB19-4F4C-8F03-719FA9E5EB38}" dt="2023-01-02T18:56:15.065" v="3830" actId="1076"/>
          <ac:picMkLst>
            <pc:docMk/>
            <pc:sldMk cId="1430478370" sldId="259"/>
            <ac:picMk id="1028" creationId="{AB2BB355-F0FF-3C50-74BA-FC82FE113729}"/>
          </ac:picMkLst>
        </pc:picChg>
        <pc:picChg chg="add mod">
          <ac:chgData name="Coufal Petr" userId="76484aeb-9507-44c9-a583-612a370dac90" providerId="ADAL" clId="{64C6AA2E-CB19-4F4C-8F03-719FA9E5EB38}" dt="2023-01-02T18:56:07.970" v="3829" actId="1076"/>
          <ac:picMkLst>
            <pc:docMk/>
            <pc:sldMk cId="1430478370" sldId="259"/>
            <ac:picMk id="1030" creationId="{83153C94-898F-691C-4AA2-9866686088D0}"/>
          </ac:picMkLst>
        </pc:picChg>
        <pc:picChg chg="add mod">
          <ac:chgData name="Coufal Petr" userId="76484aeb-9507-44c9-a583-612a370dac90" providerId="ADAL" clId="{64C6AA2E-CB19-4F4C-8F03-719FA9E5EB38}" dt="2023-01-02T18:55:53.369" v="3827" actId="1076"/>
          <ac:picMkLst>
            <pc:docMk/>
            <pc:sldMk cId="1430478370" sldId="259"/>
            <ac:picMk id="1032" creationId="{1AC7F06B-373C-D173-BE82-BB8C4F9A6EF2}"/>
          </ac:picMkLst>
        </pc:picChg>
        <pc:inkChg chg="add mod">
          <ac:chgData name="Coufal Petr" userId="76484aeb-9507-44c9-a583-612a370dac90" providerId="ADAL" clId="{64C6AA2E-CB19-4F4C-8F03-719FA9E5EB38}" dt="2023-01-02T18:38:57.458" v="3805"/>
          <ac:inkMkLst>
            <pc:docMk/>
            <pc:sldMk cId="1430478370" sldId="259"/>
            <ac:inkMk id="7" creationId="{4A97DEDA-FF52-B2CD-2F57-F981F294EFBE}"/>
          </ac:inkMkLst>
        </pc:inkChg>
        <pc:inkChg chg="add mod">
          <ac:chgData name="Coufal Petr" userId="76484aeb-9507-44c9-a583-612a370dac90" providerId="ADAL" clId="{64C6AA2E-CB19-4F4C-8F03-719FA9E5EB38}" dt="2023-01-02T18:38:57.458" v="3805"/>
          <ac:inkMkLst>
            <pc:docMk/>
            <pc:sldMk cId="1430478370" sldId="259"/>
            <ac:inkMk id="8" creationId="{830AFA81-F1CC-5CE7-9322-F8D97AF9BCE0}"/>
          </ac:inkMkLst>
        </pc:inkChg>
        <pc:inkChg chg="add mod">
          <ac:chgData name="Coufal Petr" userId="76484aeb-9507-44c9-a583-612a370dac90" providerId="ADAL" clId="{64C6AA2E-CB19-4F4C-8F03-719FA9E5EB38}" dt="2023-01-02T18:38:57.458" v="3805"/>
          <ac:inkMkLst>
            <pc:docMk/>
            <pc:sldMk cId="1430478370" sldId="259"/>
            <ac:inkMk id="10" creationId="{5BA7C0B5-F9EA-DC92-0B22-4FF32D6FB42C}"/>
          </ac:inkMkLst>
        </pc:inkChg>
        <pc:inkChg chg="add mod">
          <ac:chgData name="Coufal Petr" userId="76484aeb-9507-44c9-a583-612a370dac90" providerId="ADAL" clId="{64C6AA2E-CB19-4F4C-8F03-719FA9E5EB38}" dt="2023-01-02T18:38:57.458" v="3805"/>
          <ac:inkMkLst>
            <pc:docMk/>
            <pc:sldMk cId="1430478370" sldId="259"/>
            <ac:inkMk id="13" creationId="{4C27AC3F-CB75-1104-A217-756148FFCB47}"/>
          </ac:inkMkLst>
        </pc:inkChg>
        <pc:inkChg chg="add del">
          <ac:chgData name="Coufal Petr" userId="76484aeb-9507-44c9-a583-612a370dac90" providerId="ADAL" clId="{64C6AA2E-CB19-4F4C-8F03-719FA9E5EB38}" dt="2023-01-02T18:39:12.685" v="3807" actId="9405"/>
          <ac:inkMkLst>
            <pc:docMk/>
            <pc:sldMk cId="1430478370" sldId="259"/>
            <ac:inkMk id="15" creationId="{61F790F0-3876-DE07-4597-C4CE90CBB66F}"/>
          </ac:inkMkLst>
        </pc:inkChg>
        <pc:inkChg chg="add del">
          <ac:chgData name="Coufal Petr" userId="76484aeb-9507-44c9-a583-612a370dac90" providerId="ADAL" clId="{64C6AA2E-CB19-4F4C-8F03-719FA9E5EB38}" dt="2023-01-02T18:39:22.188" v="3809" actId="9405"/>
          <ac:inkMkLst>
            <pc:docMk/>
            <pc:sldMk cId="1430478370" sldId="259"/>
            <ac:inkMk id="16" creationId="{E8CAB6DF-786F-4B57-83BA-EF7B3E0FF55A}"/>
          </ac:inkMkLst>
        </pc:inkChg>
      </pc:sldChg>
      <pc:sldChg chg="addSp delSp modSp new mod ord setBg">
        <pc:chgData name="Coufal Petr" userId="76484aeb-9507-44c9-a583-612a370dac90" providerId="ADAL" clId="{64C6AA2E-CB19-4F4C-8F03-719FA9E5EB38}" dt="2023-01-02T19:02:23.819" v="3849" actId="207"/>
        <pc:sldMkLst>
          <pc:docMk/>
          <pc:sldMk cId="527799157" sldId="260"/>
        </pc:sldMkLst>
        <pc:spChg chg="mod">
          <ac:chgData name="Coufal Petr" userId="76484aeb-9507-44c9-a583-612a370dac90" providerId="ADAL" clId="{64C6AA2E-CB19-4F4C-8F03-719FA9E5EB38}" dt="2022-12-19T20:08:52.999" v="3478" actId="1076"/>
          <ac:spMkLst>
            <pc:docMk/>
            <pc:sldMk cId="527799157" sldId="260"/>
            <ac:spMk id="2" creationId="{7635062F-337D-FC49-7EFB-2FE3B4944585}"/>
          </ac:spMkLst>
        </pc:spChg>
        <pc:spChg chg="mod">
          <ac:chgData name="Coufal Petr" userId="76484aeb-9507-44c9-a583-612a370dac90" providerId="ADAL" clId="{64C6AA2E-CB19-4F4C-8F03-719FA9E5EB38}" dt="2023-01-02T19:02:23.819" v="3849" actId="207"/>
          <ac:spMkLst>
            <pc:docMk/>
            <pc:sldMk cId="527799157" sldId="260"/>
            <ac:spMk id="3" creationId="{404D5852-0EEF-30F5-4E6C-F1A10F7DE02E}"/>
          </ac:spMkLst>
        </pc:spChg>
        <pc:spChg chg="add del">
          <ac:chgData name="Coufal Petr" userId="76484aeb-9507-44c9-a583-612a370dac90" providerId="ADAL" clId="{64C6AA2E-CB19-4F4C-8F03-719FA9E5EB38}" dt="2022-08-19T16:41:19.944" v="666" actId="478"/>
          <ac:spMkLst>
            <pc:docMk/>
            <pc:sldMk cId="527799157" sldId="260"/>
            <ac:spMk id="5" creationId="{D1E2B929-888B-7316-F5E9-96E0D6C3A1D8}"/>
          </ac:spMkLst>
        </pc:spChg>
        <pc:spChg chg="add">
          <ac:chgData name="Coufal Petr" userId="76484aeb-9507-44c9-a583-612a370dac90" providerId="ADAL" clId="{64C6AA2E-CB19-4F4C-8F03-719FA9E5EB38}" dt="2022-08-19T16:41:35.026" v="668" actId="26606"/>
          <ac:spMkLst>
            <pc:docMk/>
            <pc:sldMk cId="527799157" sldId="260"/>
            <ac:spMk id="11" creationId="{C868C70C-E5C4-CD47-888C-FCB3373B6D38}"/>
          </ac:spMkLst>
        </pc:spChg>
        <pc:spChg chg="add">
          <ac:chgData name="Coufal Petr" userId="76484aeb-9507-44c9-a583-612a370dac90" providerId="ADAL" clId="{64C6AA2E-CB19-4F4C-8F03-719FA9E5EB38}" dt="2022-08-19T16:41:35.026" v="668" actId="26606"/>
          <ac:spMkLst>
            <pc:docMk/>
            <pc:sldMk cId="527799157" sldId="260"/>
            <ac:spMk id="13" creationId="{D8C68F39-5E8A-844C-A8FD-394F253C1E5F}"/>
          </ac:spMkLst>
        </pc:spChg>
        <pc:spChg chg="add">
          <ac:chgData name="Coufal Petr" userId="76484aeb-9507-44c9-a583-612a370dac90" providerId="ADAL" clId="{64C6AA2E-CB19-4F4C-8F03-719FA9E5EB38}" dt="2022-08-19T16:41:35.026" v="668" actId="26606"/>
          <ac:spMkLst>
            <pc:docMk/>
            <pc:sldMk cId="527799157" sldId="260"/>
            <ac:spMk id="15" creationId="{BC583CEB-AC2B-2640-94F6-5958E6BC5BAB}"/>
          </ac:spMkLst>
        </pc:spChg>
        <pc:picChg chg="add mod ord">
          <ac:chgData name="Coufal Petr" userId="76484aeb-9507-44c9-a583-612a370dac90" providerId="ADAL" clId="{64C6AA2E-CB19-4F4C-8F03-719FA9E5EB38}" dt="2022-12-19T20:09:23.390" v="3479" actId="1076"/>
          <ac:picMkLst>
            <pc:docMk/>
            <pc:sldMk cId="527799157" sldId="260"/>
            <ac:picMk id="6" creationId="{DAC54267-41A7-4F1A-B4CC-ABBEC53C570E}"/>
          </ac:picMkLst>
        </pc:picChg>
      </pc:sldChg>
      <pc:sldChg chg="addSp delSp modSp new mod setBg addAnim">
        <pc:chgData name="Coufal Petr" userId="76484aeb-9507-44c9-a583-612a370dac90" providerId="ADAL" clId="{64C6AA2E-CB19-4F4C-8F03-719FA9E5EB38}" dt="2022-12-18T19:54:37.718" v="3152" actId="2711"/>
        <pc:sldMkLst>
          <pc:docMk/>
          <pc:sldMk cId="1554706751" sldId="261"/>
        </pc:sldMkLst>
        <pc:spChg chg="mod">
          <ac:chgData name="Coufal Petr" userId="76484aeb-9507-44c9-a583-612a370dac90" providerId="ADAL" clId="{64C6AA2E-CB19-4F4C-8F03-719FA9E5EB38}" dt="2022-12-18T19:54:37.718" v="3152" actId="2711"/>
          <ac:spMkLst>
            <pc:docMk/>
            <pc:sldMk cId="1554706751" sldId="261"/>
            <ac:spMk id="2" creationId="{C5CB59E6-1704-0C80-92DC-649D8C0356CF}"/>
          </ac:spMkLst>
        </pc:spChg>
        <pc:spChg chg="mod">
          <ac:chgData name="Coufal Petr" userId="76484aeb-9507-44c9-a583-612a370dac90" providerId="ADAL" clId="{64C6AA2E-CB19-4F4C-8F03-719FA9E5EB38}" dt="2022-12-18T19:54:31.456" v="3151" actId="2711"/>
          <ac:spMkLst>
            <pc:docMk/>
            <pc:sldMk cId="1554706751" sldId="261"/>
            <ac:spMk id="3" creationId="{E48C7957-E66A-854E-4245-02388532FECF}"/>
          </ac:spMkLst>
        </pc:spChg>
        <pc:spChg chg="add">
          <ac:chgData name="Coufal Petr" userId="76484aeb-9507-44c9-a583-612a370dac90" providerId="ADAL" clId="{64C6AA2E-CB19-4F4C-8F03-719FA9E5EB38}" dt="2022-08-19T16:46:54.956" v="769" actId="26606"/>
          <ac:spMkLst>
            <pc:docMk/>
            <pc:sldMk cId="1554706751" sldId="261"/>
            <ac:spMk id="2055" creationId="{C868C70C-E5C4-CD47-888C-FCB3373B6D38}"/>
          </ac:spMkLst>
        </pc:spChg>
        <pc:spChg chg="add">
          <ac:chgData name="Coufal Petr" userId="76484aeb-9507-44c9-a583-612a370dac90" providerId="ADAL" clId="{64C6AA2E-CB19-4F4C-8F03-719FA9E5EB38}" dt="2022-08-19T16:46:54.956" v="769" actId="26606"/>
          <ac:spMkLst>
            <pc:docMk/>
            <pc:sldMk cId="1554706751" sldId="261"/>
            <ac:spMk id="2057" creationId="{D8C68F39-5E8A-844C-A8FD-394F253C1E5F}"/>
          </ac:spMkLst>
        </pc:spChg>
        <pc:spChg chg="add">
          <ac:chgData name="Coufal Petr" userId="76484aeb-9507-44c9-a583-612a370dac90" providerId="ADAL" clId="{64C6AA2E-CB19-4F4C-8F03-719FA9E5EB38}" dt="2022-08-19T16:46:54.956" v="769" actId="26606"/>
          <ac:spMkLst>
            <pc:docMk/>
            <pc:sldMk cId="1554706751" sldId="261"/>
            <ac:spMk id="2059" creationId="{BC583CEB-AC2B-2640-94F6-5958E6BC5BAB}"/>
          </ac:spMkLst>
        </pc:spChg>
        <pc:picChg chg="add del mod ord">
          <ac:chgData name="Coufal Petr" userId="76484aeb-9507-44c9-a583-612a370dac90" providerId="ADAL" clId="{64C6AA2E-CB19-4F4C-8F03-719FA9E5EB38}" dt="2022-08-19T17:03:36.877" v="1030" actId="478"/>
          <ac:picMkLst>
            <pc:docMk/>
            <pc:sldMk cId="1554706751" sldId="261"/>
            <ac:picMk id="2050" creationId="{D62E3517-9E27-9F3A-5129-59DA27D8C38D}"/>
          </ac:picMkLst>
        </pc:picChg>
        <pc:picChg chg="add mod">
          <ac:chgData name="Coufal Petr" userId="76484aeb-9507-44c9-a583-612a370dac90" providerId="ADAL" clId="{64C6AA2E-CB19-4F4C-8F03-719FA9E5EB38}" dt="2022-08-19T16:52:15.315" v="998" actId="14100"/>
          <ac:picMkLst>
            <pc:docMk/>
            <pc:sldMk cId="1554706751" sldId="261"/>
            <ac:picMk id="2052" creationId="{925A1243-A9B1-F2DE-96E4-63ADF8D1AA8F}"/>
          </ac:picMkLst>
        </pc:picChg>
        <pc:picChg chg="add mod">
          <ac:chgData name="Coufal Petr" userId="76484aeb-9507-44c9-a583-612a370dac90" providerId="ADAL" clId="{64C6AA2E-CB19-4F4C-8F03-719FA9E5EB38}" dt="2022-08-19T17:03:49.871" v="1033" actId="14100"/>
          <ac:picMkLst>
            <pc:docMk/>
            <pc:sldMk cId="1554706751" sldId="261"/>
            <ac:picMk id="2054" creationId="{B3BF68D4-4345-5805-A07B-F5BB87FE68FE}"/>
          </ac:picMkLst>
        </pc:picChg>
      </pc:sldChg>
      <pc:sldChg chg="addSp delSp modSp new mod ord setBg">
        <pc:chgData name="Coufal Petr" userId="76484aeb-9507-44c9-a583-612a370dac90" providerId="ADAL" clId="{64C6AA2E-CB19-4F4C-8F03-719FA9E5EB38}" dt="2023-01-16T16:32:18.499" v="3910" actId="27636"/>
        <pc:sldMkLst>
          <pc:docMk/>
          <pc:sldMk cId="3799995817" sldId="262"/>
        </pc:sldMkLst>
        <pc:spChg chg="mod">
          <ac:chgData name="Coufal Petr" userId="76484aeb-9507-44c9-a583-612a370dac90" providerId="ADAL" clId="{64C6AA2E-CB19-4F4C-8F03-719FA9E5EB38}" dt="2023-01-16T16:32:18.499" v="3910" actId="27636"/>
          <ac:spMkLst>
            <pc:docMk/>
            <pc:sldMk cId="3799995817" sldId="262"/>
            <ac:spMk id="2" creationId="{67D723F2-9620-F978-05D7-36F599B9B323}"/>
          </ac:spMkLst>
        </pc:spChg>
        <pc:spChg chg="del mod ord">
          <ac:chgData name="Coufal Petr" userId="76484aeb-9507-44c9-a583-612a370dac90" providerId="ADAL" clId="{64C6AA2E-CB19-4F4C-8F03-719FA9E5EB38}" dt="2022-12-19T20:30:21.144" v="3718" actId="21"/>
          <ac:spMkLst>
            <pc:docMk/>
            <pc:sldMk cId="3799995817" sldId="262"/>
            <ac:spMk id="3" creationId="{718A9BCB-8F36-16CE-6E1F-440AE7246701}"/>
          </ac:spMkLst>
        </pc:spChg>
        <pc:spChg chg="add del mod">
          <ac:chgData name="Coufal Petr" userId="76484aeb-9507-44c9-a583-612a370dac90" providerId="ADAL" clId="{64C6AA2E-CB19-4F4C-8F03-719FA9E5EB38}" dt="2022-12-19T20:30:23.816" v="3719" actId="478"/>
          <ac:spMkLst>
            <pc:docMk/>
            <pc:sldMk cId="3799995817" sldId="262"/>
            <ac:spMk id="8" creationId="{1126DF30-E826-BB90-DB62-3176D95DA768}"/>
          </ac:spMkLst>
        </pc:spChg>
        <pc:spChg chg="add mod ord">
          <ac:chgData name="Coufal Petr" userId="76484aeb-9507-44c9-a583-612a370dac90" providerId="ADAL" clId="{64C6AA2E-CB19-4F4C-8F03-719FA9E5EB38}" dt="2023-01-16T16:32:10.777" v="3908" actId="255"/>
          <ac:spMkLst>
            <pc:docMk/>
            <pc:sldMk cId="3799995817" sldId="262"/>
            <ac:spMk id="9" creationId="{B6D8E8DD-4241-5ADF-9621-FC736D8657C2}"/>
          </ac:spMkLst>
        </pc:spChg>
        <pc:spChg chg="add del">
          <ac:chgData name="Coufal Petr" userId="76484aeb-9507-44c9-a583-612a370dac90" providerId="ADAL" clId="{64C6AA2E-CB19-4F4C-8F03-719FA9E5EB38}" dt="2022-08-19T17:29:42.797" v="1245" actId="26606"/>
          <ac:spMkLst>
            <pc:docMk/>
            <pc:sldMk cId="3799995817" sldId="262"/>
            <ac:spMk id="10" creationId="{C868C70C-E5C4-CD47-888C-FCB3373B6D38}"/>
          </ac:spMkLst>
        </pc:spChg>
        <pc:spChg chg="add del">
          <ac:chgData name="Coufal Petr" userId="76484aeb-9507-44c9-a583-612a370dac90" providerId="ADAL" clId="{64C6AA2E-CB19-4F4C-8F03-719FA9E5EB38}" dt="2022-08-19T17:29:42.797" v="1245" actId="26606"/>
          <ac:spMkLst>
            <pc:docMk/>
            <pc:sldMk cId="3799995817" sldId="262"/>
            <ac:spMk id="12" creationId="{D8C68F39-5E8A-844C-A8FD-394F253C1E5F}"/>
          </ac:spMkLst>
        </pc:spChg>
        <pc:spChg chg="add del">
          <ac:chgData name="Coufal Petr" userId="76484aeb-9507-44c9-a583-612a370dac90" providerId="ADAL" clId="{64C6AA2E-CB19-4F4C-8F03-719FA9E5EB38}" dt="2022-08-19T17:29:42.797" v="1245" actId="26606"/>
          <ac:spMkLst>
            <pc:docMk/>
            <pc:sldMk cId="3799995817" sldId="262"/>
            <ac:spMk id="14" creationId="{BC583CEB-AC2B-2640-94F6-5958E6BC5BAB}"/>
          </ac:spMkLst>
        </pc:spChg>
        <pc:spChg chg="add del mod">
          <ac:chgData name="Coufal Petr" userId="76484aeb-9507-44c9-a583-612a370dac90" providerId="ADAL" clId="{64C6AA2E-CB19-4F4C-8F03-719FA9E5EB38}" dt="2022-12-19T20:14:48.145" v="3578" actId="478"/>
          <ac:spMkLst>
            <pc:docMk/>
            <pc:sldMk cId="3799995817" sldId="262"/>
            <ac:spMk id="15" creationId="{39AE831D-7AA2-8529-94D7-134B28511703}"/>
          </ac:spMkLst>
        </pc:spChg>
        <pc:spChg chg="add del">
          <ac:chgData name="Coufal Petr" userId="76484aeb-9507-44c9-a583-612a370dac90" providerId="ADAL" clId="{64C6AA2E-CB19-4F4C-8F03-719FA9E5EB38}" dt="2022-12-19T20:21:40.369" v="3659" actId="26606"/>
          <ac:spMkLst>
            <pc:docMk/>
            <pc:sldMk cId="3799995817" sldId="262"/>
            <ac:spMk id="3081" creationId="{C868C70C-E5C4-CD47-888C-FCB3373B6D38}"/>
          </ac:spMkLst>
        </pc:spChg>
        <pc:spChg chg="add del">
          <ac:chgData name="Coufal Petr" userId="76484aeb-9507-44c9-a583-612a370dac90" providerId="ADAL" clId="{64C6AA2E-CB19-4F4C-8F03-719FA9E5EB38}" dt="2022-12-19T20:21:40.369" v="3659" actId="26606"/>
          <ac:spMkLst>
            <pc:docMk/>
            <pc:sldMk cId="3799995817" sldId="262"/>
            <ac:spMk id="3083" creationId="{D8C68F39-5E8A-844C-A8FD-394F253C1E5F}"/>
          </ac:spMkLst>
        </pc:spChg>
        <pc:spChg chg="add del">
          <ac:chgData name="Coufal Petr" userId="76484aeb-9507-44c9-a583-612a370dac90" providerId="ADAL" clId="{64C6AA2E-CB19-4F4C-8F03-719FA9E5EB38}" dt="2022-12-19T20:21:40.369" v="3659" actId="26606"/>
          <ac:spMkLst>
            <pc:docMk/>
            <pc:sldMk cId="3799995817" sldId="262"/>
            <ac:spMk id="3085" creationId="{BC583CEB-AC2B-2640-94F6-5958E6BC5BAB}"/>
          </ac:spMkLst>
        </pc:spChg>
        <pc:spChg chg="add del">
          <ac:chgData name="Coufal Petr" userId="76484aeb-9507-44c9-a583-612a370dac90" providerId="ADAL" clId="{64C6AA2E-CB19-4F4C-8F03-719FA9E5EB38}" dt="2022-12-19T20:30:30.432" v="3720" actId="26606"/>
          <ac:spMkLst>
            <pc:docMk/>
            <pc:sldMk cId="3799995817" sldId="262"/>
            <ac:spMk id="3090" creationId="{C868C70C-E5C4-CD47-888C-FCB3373B6D38}"/>
          </ac:spMkLst>
        </pc:spChg>
        <pc:spChg chg="add del">
          <ac:chgData name="Coufal Petr" userId="76484aeb-9507-44c9-a583-612a370dac90" providerId="ADAL" clId="{64C6AA2E-CB19-4F4C-8F03-719FA9E5EB38}" dt="2022-12-19T20:30:30.432" v="3720" actId="26606"/>
          <ac:spMkLst>
            <pc:docMk/>
            <pc:sldMk cId="3799995817" sldId="262"/>
            <ac:spMk id="3092" creationId="{D8C68F39-5E8A-844C-A8FD-394F253C1E5F}"/>
          </ac:spMkLst>
        </pc:spChg>
        <pc:spChg chg="add del">
          <ac:chgData name="Coufal Petr" userId="76484aeb-9507-44c9-a583-612a370dac90" providerId="ADAL" clId="{64C6AA2E-CB19-4F4C-8F03-719FA9E5EB38}" dt="2022-12-19T20:30:30.432" v="3720" actId="26606"/>
          <ac:spMkLst>
            <pc:docMk/>
            <pc:sldMk cId="3799995817" sldId="262"/>
            <ac:spMk id="3094" creationId="{BC583CEB-AC2B-2640-94F6-5958E6BC5BAB}"/>
          </ac:spMkLst>
        </pc:spChg>
        <pc:spChg chg="add del">
          <ac:chgData name="Coufal Petr" userId="76484aeb-9507-44c9-a583-612a370dac90" providerId="ADAL" clId="{64C6AA2E-CB19-4F4C-8F03-719FA9E5EB38}" dt="2022-12-19T20:33:43.641" v="3737" actId="26606"/>
          <ac:spMkLst>
            <pc:docMk/>
            <pc:sldMk cId="3799995817" sldId="262"/>
            <ac:spMk id="3096" creationId="{2D03A0B2-4A2F-D846-A5E6-FB7CB9A031F7}"/>
          </ac:spMkLst>
        </pc:spChg>
        <pc:spChg chg="add del">
          <ac:chgData name="Coufal Petr" userId="76484aeb-9507-44c9-a583-612a370dac90" providerId="ADAL" clId="{64C6AA2E-CB19-4F4C-8F03-719FA9E5EB38}" dt="2022-12-19T20:33:43.641" v="3737" actId="26606"/>
          <ac:spMkLst>
            <pc:docMk/>
            <pc:sldMk cId="3799995817" sldId="262"/>
            <ac:spMk id="3097" creationId="{7F573F1D-73A7-FB41-BCAD-FC9AA7DEF4F5}"/>
          </ac:spMkLst>
        </pc:spChg>
        <pc:spChg chg="add del">
          <ac:chgData name="Coufal Petr" userId="76484aeb-9507-44c9-a583-612a370dac90" providerId="ADAL" clId="{64C6AA2E-CB19-4F4C-8F03-719FA9E5EB38}" dt="2022-12-19T20:33:43.641" v="3737" actId="26606"/>
          <ac:spMkLst>
            <pc:docMk/>
            <pc:sldMk cId="3799995817" sldId="262"/>
            <ac:spMk id="3098" creationId="{A88F843D-1C1B-C740-AC27-E3238D0F5F47}"/>
          </ac:spMkLst>
        </pc:spChg>
        <pc:spChg chg="add del">
          <ac:chgData name="Coufal Petr" userId="76484aeb-9507-44c9-a583-612a370dac90" providerId="ADAL" clId="{64C6AA2E-CB19-4F4C-8F03-719FA9E5EB38}" dt="2022-12-19T20:30:17.375" v="3717" actId="26606"/>
          <ac:spMkLst>
            <pc:docMk/>
            <pc:sldMk cId="3799995817" sldId="262"/>
            <ac:spMk id="3099" creationId="{C868C70C-E5C4-CD47-888C-FCB3373B6D38}"/>
          </ac:spMkLst>
        </pc:spChg>
        <pc:spChg chg="add del">
          <ac:chgData name="Coufal Petr" userId="76484aeb-9507-44c9-a583-612a370dac90" providerId="ADAL" clId="{64C6AA2E-CB19-4F4C-8F03-719FA9E5EB38}" dt="2022-12-19T20:30:17.375" v="3717" actId="26606"/>
          <ac:spMkLst>
            <pc:docMk/>
            <pc:sldMk cId="3799995817" sldId="262"/>
            <ac:spMk id="3101" creationId="{D8C68F39-5E8A-844C-A8FD-394F253C1E5F}"/>
          </ac:spMkLst>
        </pc:spChg>
        <pc:spChg chg="add del">
          <ac:chgData name="Coufal Petr" userId="76484aeb-9507-44c9-a583-612a370dac90" providerId="ADAL" clId="{64C6AA2E-CB19-4F4C-8F03-719FA9E5EB38}" dt="2022-12-19T20:30:17.375" v="3717" actId="26606"/>
          <ac:spMkLst>
            <pc:docMk/>
            <pc:sldMk cId="3799995817" sldId="262"/>
            <ac:spMk id="3103" creationId="{BC583CEB-AC2B-2640-94F6-5958E6BC5BAB}"/>
          </ac:spMkLst>
        </pc:spChg>
        <pc:spChg chg="add del">
          <ac:chgData name="Coufal Petr" userId="76484aeb-9507-44c9-a583-612a370dac90" providerId="ADAL" clId="{64C6AA2E-CB19-4F4C-8F03-719FA9E5EB38}" dt="2022-12-19T20:33:43.641" v="3737" actId="26606"/>
          <ac:spMkLst>
            <pc:docMk/>
            <pc:sldMk cId="3799995817" sldId="262"/>
            <ac:spMk id="3105" creationId="{A21C8291-E3D5-4240-8FF4-E5213CBCC453}"/>
          </ac:spMkLst>
        </pc:spChg>
        <pc:spChg chg="add del">
          <ac:chgData name="Coufal Petr" userId="76484aeb-9507-44c9-a583-612a370dac90" providerId="ADAL" clId="{64C6AA2E-CB19-4F4C-8F03-719FA9E5EB38}" dt="2022-12-19T20:33:43.641" v="3737" actId="26606"/>
          <ac:spMkLst>
            <pc:docMk/>
            <pc:sldMk cId="3799995817" sldId="262"/>
            <ac:spMk id="3107" creationId="{08B44AFE-C181-7047-8CC9-CA00BD385EEA}"/>
          </ac:spMkLst>
        </pc:spChg>
        <pc:spChg chg="add">
          <ac:chgData name="Coufal Petr" userId="76484aeb-9507-44c9-a583-612a370dac90" providerId="ADAL" clId="{64C6AA2E-CB19-4F4C-8F03-719FA9E5EB38}" dt="2022-12-19T20:33:43.641" v="3737" actId="26606"/>
          <ac:spMkLst>
            <pc:docMk/>
            <pc:sldMk cId="3799995817" sldId="262"/>
            <ac:spMk id="3112" creationId="{C868C70C-E5C4-CD47-888C-FCB3373B6D38}"/>
          </ac:spMkLst>
        </pc:spChg>
        <pc:spChg chg="add">
          <ac:chgData name="Coufal Petr" userId="76484aeb-9507-44c9-a583-612a370dac90" providerId="ADAL" clId="{64C6AA2E-CB19-4F4C-8F03-719FA9E5EB38}" dt="2022-12-19T20:33:43.641" v="3737" actId="26606"/>
          <ac:spMkLst>
            <pc:docMk/>
            <pc:sldMk cId="3799995817" sldId="262"/>
            <ac:spMk id="3114" creationId="{D8C68F39-5E8A-844C-A8FD-394F253C1E5F}"/>
          </ac:spMkLst>
        </pc:spChg>
        <pc:spChg chg="add">
          <ac:chgData name="Coufal Petr" userId="76484aeb-9507-44c9-a583-612a370dac90" providerId="ADAL" clId="{64C6AA2E-CB19-4F4C-8F03-719FA9E5EB38}" dt="2022-12-19T20:33:43.641" v="3737" actId="26606"/>
          <ac:spMkLst>
            <pc:docMk/>
            <pc:sldMk cId="3799995817" sldId="262"/>
            <ac:spMk id="3116" creationId="{BC583CEB-AC2B-2640-94F6-5958E6BC5BAB}"/>
          </ac:spMkLst>
        </pc:spChg>
        <pc:picChg chg="add del mod ord">
          <ac:chgData name="Coufal Petr" userId="76484aeb-9507-44c9-a583-612a370dac90" providerId="ADAL" clId="{64C6AA2E-CB19-4F4C-8F03-719FA9E5EB38}" dt="2022-12-19T20:30:03.580" v="3712" actId="478"/>
          <ac:picMkLst>
            <pc:docMk/>
            <pc:sldMk cId="3799995817" sldId="262"/>
            <ac:picMk id="4" creationId="{0677A195-D4AE-518D-7DB3-DB1E0472C9E3}"/>
          </ac:picMkLst>
        </pc:picChg>
        <pc:picChg chg="add del mod">
          <ac:chgData name="Coufal Petr" userId="76484aeb-9507-44c9-a583-612a370dac90" providerId="ADAL" clId="{64C6AA2E-CB19-4F4C-8F03-719FA9E5EB38}" dt="2022-12-19T20:21:11.618" v="3655" actId="478"/>
          <ac:picMkLst>
            <pc:docMk/>
            <pc:sldMk cId="3799995817" sldId="262"/>
            <ac:picMk id="5" creationId="{A097CDEF-B3DA-0EA7-93C8-7AABFA390014}"/>
          </ac:picMkLst>
        </pc:picChg>
        <pc:picChg chg="add mod">
          <ac:chgData name="Coufal Petr" userId="76484aeb-9507-44c9-a583-612a370dac90" providerId="ADAL" clId="{64C6AA2E-CB19-4F4C-8F03-719FA9E5EB38}" dt="2022-12-19T20:33:43.641" v="3737" actId="26606"/>
          <ac:picMkLst>
            <pc:docMk/>
            <pc:sldMk cId="3799995817" sldId="262"/>
            <ac:picMk id="6" creationId="{3EE2F716-B2AB-1371-1598-7F14280154D9}"/>
          </ac:picMkLst>
        </pc:picChg>
        <pc:picChg chg="add del">
          <ac:chgData name="Coufal Petr" userId="76484aeb-9507-44c9-a583-612a370dac90" providerId="ADAL" clId="{64C6AA2E-CB19-4F4C-8F03-719FA9E5EB38}" dt="2022-08-19T17:29:27.650" v="1243" actId="478"/>
          <ac:picMkLst>
            <pc:docMk/>
            <pc:sldMk cId="3799995817" sldId="262"/>
            <ac:picMk id="3074" creationId="{C778D404-6761-A116-DBF7-ED4D4289E110}"/>
          </ac:picMkLst>
        </pc:picChg>
        <pc:picChg chg="add del mod ord">
          <ac:chgData name="Coufal Petr" userId="76484aeb-9507-44c9-a583-612a370dac90" providerId="ADAL" clId="{64C6AA2E-CB19-4F4C-8F03-719FA9E5EB38}" dt="2022-12-19T20:33:08.981" v="3732" actId="478"/>
          <ac:picMkLst>
            <pc:docMk/>
            <pc:sldMk cId="3799995817" sldId="262"/>
            <ac:picMk id="3074" creationId="{E5C954C3-4EDD-94F3-1BF1-A7D0FA72B7A0}"/>
          </ac:picMkLst>
        </pc:picChg>
        <pc:picChg chg="add del mod ord">
          <ac:chgData name="Coufal Petr" userId="76484aeb-9507-44c9-a583-612a370dac90" providerId="ADAL" clId="{64C6AA2E-CB19-4F4C-8F03-719FA9E5EB38}" dt="2022-12-19T20:21:15.807" v="3656" actId="478"/>
          <ac:picMkLst>
            <pc:docMk/>
            <pc:sldMk cId="3799995817" sldId="262"/>
            <ac:picMk id="3076" creationId="{2DDBDB29-08CF-D9DF-D9ED-04F621F8E666}"/>
          </ac:picMkLst>
        </pc:picChg>
        <pc:picChg chg="add mod ord">
          <ac:chgData name="Coufal Petr" userId="76484aeb-9507-44c9-a583-612a370dac90" providerId="ADAL" clId="{64C6AA2E-CB19-4F4C-8F03-719FA9E5EB38}" dt="2022-12-19T20:33:43.641" v="3737" actId="26606"/>
          <ac:picMkLst>
            <pc:docMk/>
            <pc:sldMk cId="3799995817" sldId="262"/>
            <ac:picMk id="3078" creationId="{22EFFA16-5F0C-5106-E31B-D0ED6E246AEB}"/>
          </ac:picMkLst>
        </pc:picChg>
        <pc:picChg chg="add mod ord">
          <ac:chgData name="Coufal Petr" userId="76484aeb-9507-44c9-a583-612a370dac90" providerId="ADAL" clId="{64C6AA2E-CB19-4F4C-8F03-719FA9E5EB38}" dt="2022-12-19T20:33:43.641" v="3737" actId="26606"/>
          <ac:picMkLst>
            <pc:docMk/>
            <pc:sldMk cId="3799995817" sldId="262"/>
            <ac:picMk id="3080" creationId="{9ED8505D-DDDC-CA9F-7DEB-1BF52EE78E72}"/>
          </ac:picMkLst>
        </pc:picChg>
        <pc:picChg chg="add mod">
          <ac:chgData name="Coufal Petr" userId="76484aeb-9507-44c9-a583-612a370dac90" providerId="ADAL" clId="{64C6AA2E-CB19-4F4C-8F03-719FA9E5EB38}" dt="2022-12-19T20:33:43.641" v="3737" actId="26606"/>
          <ac:picMkLst>
            <pc:docMk/>
            <pc:sldMk cId="3799995817" sldId="262"/>
            <ac:picMk id="3082" creationId="{1941CA4C-7390-AB23-D990-9CE35B83DFF4}"/>
          </ac:picMkLst>
        </pc:picChg>
      </pc:sldChg>
      <pc:sldChg chg="addSp delSp modSp new del mod setBg">
        <pc:chgData name="Coufal Petr" userId="76484aeb-9507-44c9-a583-612a370dac90" providerId="ADAL" clId="{64C6AA2E-CB19-4F4C-8F03-719FA9E5EB38}" dt="2022-08-19T17:37:12.827" v="1526" actId="2696"/>
        <pc:sldMkLst>
          <pc:docMk/>
          <pc:sldMk cId="2908447250" sldId="263"/>
        </pc:sldMkLst>
        <pc:spChg chg="del mod">
          <ac:chgData name="Coufal Petr" userId="76484aeb-9507-44c9-a583-612a370dac90" providerId="ADAL" clId="{64C6AA2E-CB19-4F4C-8F03-719FA9E5EB38}" dt="2022-08-19T17:16:08.066" v="1077" actId="478"/>
          <ac:spMkLst>
            <pc:docMk/>
            <pc:sldMk cId="2908447250" sldId="263"/>
            <ac:spMk id="2" creationId="{DD599670-DAFF-1115-36A2-C9C9AE7F7FAE}"/>
          </ac:spMkLst>
        </pc:spChg>
        <pc:spChg chg="del">
          <ac:chgData name="Coufal Petr" userId="76484aeb-9507-44c9-a583-612a370dac90" providerId="ADAL" clId="{64C6AA2E-CB19-4F4C-8F03-719FA9E5EB38}" dt="2022-08-19T17:16:05.608" v="1076" actId="26606"/>
          <ac:spMkLst>
            <pc:docMk/>
            <pc:sldMk cId="2908447250" sldId="263"/>
            <ac:spMk id="3" creationId="{6C20B7FF-6703-F4A9-31B0-376A3196C705}"/>
          </ac:spMkLst>
        </pc:spChg>
        <pc:spChg chg="add">
          <ac:chgData name="Coufal Petr" userId="76484aeb-9507-44c9-a583-612a370dac90" providerId="ADAL" clId="{64C6AA2E-CB19-4F4C-8F03-719FA9E5EB38}" dt="2022-08-19T17:16:05.608" v="1076" actId="26606"/>
          <ac:spMkLst>
            <pc:docMk/>
            <pc:sldMk cId="2908447250" sldId="263"/>
            <ac:spMk id="8" creationId="{2D03A0B2-4A2F-D846-A5E6-FB7CB9A031F7}"/>
          </ac:spMkLst>
        </pc:spChg>
        <pc:spChg chg="add">
          <ac:chgData name="Coufal Petr" userId="76484aeb-9507-44c9-a583-612a370dac90" providerId="ADAL" clId="{64C6AA2E-CB19-4F4C-8F03-719FA9E5EB38}" dt="2022-08-19T17:16:05.608" v="1076" actId="26606"/>
          <ac:spMkLst>
            <pc:docMk/>
            <pc:sldMk cId="2908447250" sldId="263"/>
            <ac:spMk id="10" creationId="{7F573F1D-73A7-FB41-BCAD-FC9AA7DEF4F5}"/>
          </ac:spMkLst>
        </pc:spChg>
        <pc:spChg chg="add">
          <ac:chgData name="Coufal Petr" userId="76484aeb-9507-44c9-a583-612a370dac90" providerId="ADAL" clId="{64C6AA2E-CB19-4F4C-8F03-719FA9E5EB38}" dt="2022-08-19T17:16:05.608" v="1076" actId="26606"/>
          <ac:spMkLst>
            <pc:docMk/>
            <pc:sldMk cId="2908447250" sldId="263"/>
            <ac:spMk id="12" creationId="{281148B8-58D0-4E9A-A32C-B3B181A3A850}"/>
          </ac:spMkLst>
        </pc:spChg>
        <pc:spChg chg="add">
          <ac:chgData name="Coufal Petr" userId="76484aeb-9507-44c9-a583-612a370dac90" providerId="ADAL" clId="{64C6AA2E-CB19-4F4C-8F03-719FA9E5EB38}" dt="2022-08-19T17:16:05.608" v="1076" actId="26606"/>
          <ac:spMkLst>
            <pc:docMk/>
            <pc:sldMk cId="2908447250" sldId="263"/>
            <ac:spMk id="14" creationId="{3B8154F5-2E4B-4EB4-9BE5-A38ED12389CA}"/>
          </ac:spMkLst>
        </pc:spChg>
        <pc:spChg chg="add">
          <ac:chgData name="Coufal Petr" userId="76484aeb-9507-44c9-a583-612a370dac90" providerId="ADAL" clId="{64C6AA2E-CB19-4F4C-8F03-719FA9E5EB38}" dt="2022-08-19T17:16:05.608" v="1076" actId="26606"/>
          <ac:spMkLst>
            <pc:docMk/>
            <pc:sldMk cId="2908447250" sldId="263"/>
            <ac:spMk id="16" creationId="{F0A5ACD4-8016-403B-BEED-5B03EF655B8F}"/>
          </ac:spMkLst>
        </pc:spChg>
        <pc:picChg chg="add mod">
          <ac:chgData name="Coufal Petr" userId="76484aeb-9507-44c9-a583-612a370dac90" providerId="ADAL" clId="{64C6AA2E-CB19-4F4C-8F03-719FA9E5EB38}" dt="2022-08-19T17:16:41.398" v="1083" actId="14100"/>
          <ac:picMkLst>
            <pc:docMk/>
            <pc:sldMk cId="2908447250" sldId="263"/>
            <ac:picMk id="9" creationId="{82814177-47C5-2FEF-EEF8-85FA534FEA80}"/>
          </ac:picMkLst>
        </pc:picChg>
      </pc:sldChg>
      <pc:sldChg chg="addSp delSp modSp add mod ord">
        <pc:chgData name="Coufal Petr" userId="76484aeb-9507-44c9-a583-612a370dac90" providerId="ADAL" clId="{64C6AA2E-CB19-4F4C-8F03-719FA9E5EB38}" dt="2022-12-19T20:13:50.145" v="3574" actId="1076"/>
        <pc:sldMkLst>
          <pc:docMk/>
          <pc:sldMk cId="1377901529" sldId="264"/>
        </pc:sldMkLst>
        <pc:spChg chg="add mod">
          <ac:chgData name="Coufal Petr" userId="76484aeb-9507-44c9-a583-612a370dac90" providerId="ADAL" clId="{64C6AA2E-CB19-4F4C-8F03-719FA9E5EB38}" dt="2022-12-19T20:13:50.145" v="3574" actId="1076"/>
          <ac:spMkLst>
            <pc:docMk/>
            <pc:sldMk cId="1377901529" sldId="264"/>
            <ac:spMk id="2" creationId="{A4BE570D-7467-423E-A9F8-3A7E93BB6511}"/>
          </ac:spMkLst>
        </pc:spChg>
        <pc:spChg chg="add del mod">
          <ac:chgData name="Coufal Petr" userId="76484aeb-9507-44c9-a583-612a370dac90" providerId="ADAL" clId="{64C6AA2E-CB19-4F4C-8F03-719FA9E5EB38}" dt="2022-12-18T20:37:14.714" v="3260" actId="478"/>
          <ac:spMkLst>
            <pc:docMk/>
            <pc:sldMk cId="1377901529" sldId="264"/>
            <ac:spMk id="2" creationId="{F2EEA2F2-3B12-0CB0-62E4-57D7E9A81C89}"/>
          </ac:spMkLst>
        </pc:spChg>
        <pc:spChg chg="add mod">
          <ac:chgData name="Coufal Petr" userId="76484aeb-9507-44c9-a583-612a370dac90" providerId="ADAL" clId="{64C6AA2E-CB19-4F4C-8F03-719FA9E5EB38}" dt="2022-12-19T20:13:44.138" v="3573" actId="1076"/>
          <ac:spMkLst>
            <pc:docMk/>
            <pc:sldMk cId="1377901529" sldId="264"/>
            <ac:spMk id="3" creationId="{D6F5BC39-DC29-89BA-8D6A-4AA3F2792471}"/>
          </ac:spMkLst>
        </pc:spChg>
        <pc:spChg chg="add del">
          <ac:chgData name="Coufal Petr" userId="76484aeb-9507-44c9-a583-612a370dac90" providerId="ADAL" clId="{64C6AA2E-CB19-4F4C-8F03-719FA9E5EB38}" dt="2022-12-18T20:39:18.759" v="3263" actId="26606"/>
          <ac:spMkLst>
            <pc:docMk/>
            <pc:sldMk cId="1377901529" sldId="264"/>
            <ac:spMk id="8" creationId="{2D03A0B2-4A2F-D846-A5E6-FB7CB9A031F7}"/>
          </ac:spMkLst>
        </pc:spChg>
        <pc:spChg chg="add del">
          <ac:chgData name="Coufal Petr" userId="76484aeb-9507-44c9-a583-612a370dac90" providerId="ADAL" clId="{64C6AA2E-CB19-4F4C-8F03-719FA9E5EB38}" dt="2022-12-18T20:39:18.759" v="3263" actId="26606"/>
          <ac:spMkLst>
            <pc:docMk/>
            <pc:sldMk cId="1377901529" sldId="264"/>
            <ac:spMk id="10" creationId="{7F573F1D-73A7-FB41-BCAD-FC9AA7DEF4F5}"/>
          </ac:spMkLst>
        </pc:spChg>
        <pc:spChg chg="add del">
          <ac:chgData name="Coufal Petr" userId="76484aeb-9507-44c9-a583-612a370dac90" providerId="ADAL" clId="{64C6AA2E-CB19-4F4C-8F03-719FA9E5EB38}" dt="2022-12-18T20:39:18.759" v="3263" actId="26606"/>
          <ac:spMkLst>
            <pc:docMk/>
            <pc:sldMk cId="1377901529" sldId="264"/>
            <ac:spMk id="12" creationId="{281148B8-58D0-4E9A-A32C-B3B181A3A850}"/>
          </ac:spMkLst>
        </pc:spChg>
        <pc:spChg chg="add del">
          <ac:chgData name="Coufal Petr" userId="76484aeb-9507-44c9-a583-612a370dac90" providerId="ADAL" clId="{64C6AA2E-CB19-4F4C-8F03-719FA9E5EB38}" dt="2022-12-18T20:39:18.759" v="3263" actId="26606"/>
          <ac:spMkLst>
            <pc:docMk/>
            <pc:sldMk cId="1377901529" sldId="264"/>
            <ac:spMk id="14" creationId="{3B8154F5-2E4B-4EB4-9BE5-A38ED12389CA}"/>
          </ac:spMkLst>
        </pc:spChg>
        <pc:spChg chg="add del">
          <ac:chgData name="Coufal Petr" userId="76484aeb-9507-44c9-a583-612a370dac90" providerId="ADAL" clId="{64C6AA2E-CB19-4F4C-8F03-719FA9E5EB38}" dt="2022-12-18T20:39:18.759" v="3263" actId="26606"/>
          <ac:spMkLst>
            <pc:docMk/>
            <pc:sldMk cId="1377901529" sldId="264"/>
            <ac:spMk id="16" creationId="{F0A5ACD4-8016-403B-BEED-5B03EF655B8F}"/>
          </ac:spMkLst>
        </pc:spChg>
        <pc:spChg chg="add del">
          <ac:chgData name="Coufal Petr" userId="76484aeb-9507-44c9-a583-612a370dac90" providerId="ADAL" clId="{64C6AA2E-CB19-4F4C-8F03-719FA9E5EB38}" dt="2022-12-18T20:39:18.759" v="3263" actId="26606"/>
          <ac:spMkLst>
            <pc:docMk/>
            <pc:sldMk cId="1377901529" sldId="264"/>
            <ac:spMk id="21" creationId="{11C15DFD-AB97-AB43-A6C9-2808708C91B4}"/>
          </ac:spMkLst>
        </pc:spChg>
        <pc:spChg chg="add del">
          <ac:chgData name="Coufal Petr" userId="76484aeb-9507-44c9-a583-612a370dac90" providerId="ADAL" clId="{64C6AA2E-CB19-4F4C-8F03-719FA9E5EB38}" dt="2022-12-18T20:39:18.759" v="3263" actId="26606"/>
          <ac:spMkLst>
            <pc:docMk/>
            <pc:sldMk cId="1377901529" sldId="264"/>
            <ac:spMk id="23" creationId="{4A05BA89-ECA6-2247-ABBB-3C67160202E9}"/>
          </ac:spMkLst>
        </pc:spChg>
        <pc:spChg chg="add del">
          <ac:chgData name="Coufal Petr" userId="76484aeb-9507-44c9-a583-612a370dac90" providerId="ADAL" clId="{64C6AA2E-CB19-4F4C-8F03-719FA9E5EB38}" dt="2022-12-18T20:39:18.759" v="3263" actId="26606"/>
          <ac:spMkLst>
            <pc:docMk/>
            <pc:sldMk cId="1377901529" sldId="264"/>
            <ac:spMk id="25" creationId="{C868C70C-E5C4-CD47-888C-FCB3373B6D38}"/>
          </ac:spMkLst>
        </pc:spChg>
        <pc:spChg chg="add del">
          <ac:chgData name="Coufal Petr" userId="76484aeb-9507-44c9-a583-612a370dac90" providerId="ADAL" clId="{64C6AA2E-CB19-4F4C-8F03-719FA9E5EB38}" dt="2022-12-18T20:39:18.759" v="3263" actId="26606"/>
          <ac:spMkLst>
            <pc:docMk/>
            <pc:sldMk cId="1377901529" sldId="264"/>
            <ac:spMk id="27" creationId="{81D80E22-6983-F947-8C7A-2D9E60997068}"/>
          </ac:spMkLst>
        </pc:spChg>
        <pc:spChg chg="add del">
          <ac:chgData name="Coufal Petr" userId="76484aeb-9507-44c9-a583-612a370dac90" providerId="ADAL" clId="{64C6AA2E-CB19-4F4C-8F03-719FA9E5EB38}" dt="2022-12-18T20:39:18.759" v="3263" actId="26606"/>
          <ac:spMkLst>
            <pc:docMk/>
            <pc:sldMk cId="1377901529" sldId="264"/>
            <ac:spMk id="29" creationId="{EFFC7CB6-CC66-BA40-AFA4-7AE998055A6A}"/>
          </ac:spMkLst>
        </pc:spChg>
        <pc:picChg chg="add mod">
          <ac:chgData name="Coufal Petr" userId="76484aeb-9507-44c9-a583-612a370dac90" providerId="ADAL" clId="{64C6AA2E-CB19-4F4C-8F03-719FA9E5EB38}" dt="2022-12-18T20:39:29.026" v="3265" actId="14100"/>
          <ac:picMkLst>
            <pc:docMk/>
            <pc:sldMk cId="1377901529" sldId="264"/>
            <ac:picMk id="4" creationId="{C130F9EE-7B59-A590-2A76-FCE2F6E1CA17}"/>
          </ac:picMkLst>
        </pc:picChg>
        <pc:picChg chg="add del mod">
          <ac:chgData name="Coufal Petr" userId="76484aeb-9507-44c9-a583-612a370dac90" providerId="ADAL" clId="{64C6AA2E-CB19-4F4C-8F03-719FA9E5EB38}" dt="2022-12-18T20:37:12.450" v="3259" actId="478"/>
          <ac:picMkLst>
            <pc:docMk/>
            <pc:sldMk cId="1377901529" sldId="264"/>
            <ac:picMk id="7" creationId="{94698A08-CB17-FA16-A6F7-ABAE761F08B0}"/>
          </ac:picMkLst>
        </pc:picChg>
      </pc:sldChg>
      <pc:sldChg chg="addSp delSp modSp new mod setBg">
        <pc:chgData name="Coufal Petr" userId="76484aeb-9507-44c9-a583-612a370dac90" providerId="ADAL" clId="{64C6AA2E-CB19-4F4C-8F03-719FA9E5EB38}" dt="2022-12-19T20:07:54.456" v="3464" actId="1076"/>
        <pc:sldMkLst>
          <pc:docMk/>
          <pc:sldMk cId="3204369825" sldId="265"/>
        </pc:sldMkLst>
        <pc:spChg chg="mod">
          <ac:chgData name="Coufal Petr" userId="76484aeb-9507-44c9-a583-612a370dac90" providerId="ADAL" clId="{64C6AA2E-CB19-4F4C-8F03-719FA9E5EB38}" dt="2022-12-19T20:07:49.751" v="3463" actId="1076"/>
          <ac:spMkLst>
            <pc:docMk/>
            <pc:sldMk cId="3204369825" sldId="265"/>
            <ac:spMk id="2" creationId="{745FC246-049E-CD68-C6C4-588F5DF687A9}"/>
          </ac:spMkLst>
        </pc:spChg>
        <pc:spChg chg="mod">
          <ac:chgData name="Coufal Petr" userId="76484aeb-9507-44c9-a583-612a370dac90" providerId="ADAL" clId="{64C6AA2E-CB19-4F4C-8F03-719FA9E5EB38}" dt="2022-12-19T20:07:54.456" v="3464" actId="1076"/>
          <ac:spMkLst>
            <pc:docMk/>
            <pc:sldMk cId="3204369825" sldId="265"/>
            <ac:spMk id="3" creationId="{7081337F-BE6A-152D-42F3-FB66213CF22D}"/>
          </ac:spMkLst>
        </pc:spChg>
        <pc:spChg chg="add del">
          <ac:chgData name="Coufal Petr" userId="76484aeb-9507-44c9-a583-612a370dac90" providerId="ADAL" clId="{64C6AA2E-CB19-4F4C-8F03-719FA9E5EB38}" dt="2022-12-19T20:02:47.825" v="3294" actId="26606"/>
          <ac:spMkLst>
            <pc:docMk/>
            <pc:sldMk cId="3204369825" sldId="265"/>
            <ac:spMk id="9" creationId="{C868C70C-E5C4-CD47-888C-FCB3373B6D38}"/>
          </ac:spMkLst>
        </pc:spChg>
        <pc:spChg chg="add del">
          <ac:chgData name="Coufal Petr" userId="76484aeb-9507-44c9-a583-612a370dac90" providerId="ADAL" clId="{64C6AA2E-CB19-4F4C-8F03-719FA9E5EB38}" dt="2022-12-19T20:02:47.825" v="3294" actId="26606"/>
          <ac:spMkLst>
            <pc:docMk/>
            <pc:sldMk cId="3204369825" sldId="265"/>
            <ac:spMk id="11" creationId="{D8C68F39-5E8A-844C-A8FD-394F253C1E5F}"/>
          </ac:spMkLst>
        </pc:spChg>
        <pc:spChg chg="add del">
          <ac:chgData name="Coufal Petr" userId="76484aeb-9507-44c9-a583-612a370dac90" providerId="ADAL" clId="{64C6AA2E-CB19-4F4C-8F03-719FA9E5EB38}" dt="2022-12-19T20:02:47.825" v="3294" actId="26606"/>
          <ac:spMkLst>
            <pc:docMk/>
            <pc:sldMk cId="3204369825" sldId="265"/>
            <ac:spMk id="13" creationId="{BC583CEB-AC2B-2640-94F6-5958E6BC5BAB}"/>
          </ac:spMkLst>
        </pc:spChg>
        <pc:spChg chg="add">
          <ac:chgData name="Coufal Petr" userId="76484aeb-9507-44c9-a583-612a370dac90" providerId="ADAL" clId="{64C6AA2E-CB19-4F4C-8F03-719FA9E5EB38}" dt="2022-12-19T20:02:47.825" v="3294" actId="26606"/>
          <ac:spMkLst>
            <pc:docMk/>
            <pc:sldMk cId="3204369825" sldId="265"/>
            <ac:spMk id="1031" creationId="{C868C70C-E5C4-CD47-888C-FCB3373B6D38}"/>
          </ac:spMkLst>
        </pc:spChg>
        <pc:spChg chg="add">
          <ac:chgData name="Coufal Petr" userId="76484aeb-9507-44c9-a583-612a370dac90" providerId="ADAL" clId="{64C6AA2E-CB19-4F4C-8F03-719FA9E5EB38}" dt="2022-12-19T20:02:47.825" v="3294" actId="26606"/>
          <ac:spMkLst>
            <pc:docMk/>
            <pc:sldMk cId="3204369825" sldId="265"/>
            <ac:spMk id="1033" creationId="{D8C68F39-5E8A-844C-A8FD-394F253C1E5F}"/>
          </ac:spMkLst>
        </pc:spChg>
        <pc:spChg chg="add">
          <ac:chgData name="Coufal Petr" userId="76484aeb-9507-44c9-a583-612a370dac90" providerId="ADAL" clId="{64C6AA2E-CB19-4F4C-8F03-719FA9E5EB38}" dt="2022-12-19T20:02:47.825" v="3294" actId="26606"/>
          <ac:spMkLst>
            <pc:docMk/>
            <pc:sldMk cId="3204369825" sldId="265"/>
            <ac:spMk id="1035" creationId="{BC583CEB-AC2B-2640-94F6-5958E6BC5BAB}"/>
          </ac:spMkLst>
        </pc:spChg>
        <pc:picChg chg="add del mod">
          <ac:chgData name="Coufal Petr" userId="76484aeb-9507-44c9-a583-612a370dac90" providerId="ADAL" clId="{64C6AA2E-CB19-4F4C-8F03-719FA9E5EB38}" dt="2022-12-18T20:32:43.146" v="3249" actId="478"/>
          <ac:picMkLst>
            <pc:docMk/>
            <pc:sldMk cId="3204369825" sldId="265"/>
            <ac:picMk id="4" creationId="{91078E8D-4F3C-BC8B-A9B7-A572355C1FF6}"/>
          </ac:picMkLst>
        </pc:picChg>
        <pc:picChg chg="add del mod">
          <ac:chgData name="Coufal Petr" userId="76484aeb-9507-44c9-a583-612a370dac90" providerId="ADAL" clId="{64C6AA2E-CB19-4F4C-8F03-719FA9E5EB38}" dt="2022-12-19T20:02:31.731" v="3292" actId="478"/>
          <ac:picMkLst>
            <pc:docMk/>
            <pc:sldMk cId="3204369825" sldId="265"/>
            <ac:picMk id="6" creationId="{FE8C7CDC-C2C3-6F6D-6152-2CBAF3DEEFF4}"/>
          </ac:picMkLst>
        </pc:picChg>
        <pc:picChg chg="add mod">
          <ac:chgData name="Coufal Petr" userId="76484aeb-9507-44c9-a583-612a370dac90" providerId="ADAL" clId="{64C6AA2E-CB19-4F4C-8F03-719FA9E5EB38}" dt="2022-12-19T20:02:47.825" v="3294" actId="26606"/>
          <ac:picMkLst>
            <pc:docMk/>
            <pc:sldMk cId="3204369825" sldId="265"/>
            <ac:picMk id="1026" creationId="{0CB6CAC4-8443-C02D-F6D5-45ACCD356E90}"/>
          </ac:picMkLst>
        </pc:picChg>
      </pc:sldChg>
      <pc:sldChg chg="addSp delSp modSp new mod">
        <pc:chgData name="Coufal Petr" userId="76484aeb-9507-44c9-a583-612a370dac90" providerId="ADAL" clId="{64C6AA2E-CB19-4F4C-8F03-719FA9E5EB38}" dt="2022-12-18T11:54:04.355" v="2563" actId="14100"/>
        <pc:sldMkLst>
          <pc:docMk/>
          <pc:sldMk cId="2725775131" sldId="266"/>
        </pc:sldMkLst>
        <pc:spChg chg="mod">
          <ac:chgData name="Coufal Petr" userId="76484aeb-9507-44c9-a583-612a370dac90" providerId="ADAL" clId="{64C6AA2E-CB19-4F4C-8F03-719FA9E5EB38}" dt="2022-08-19T17:47:48.782" v="1567" actId="20577"/>
          <ac:spMkLst>
            <pc:docMk/>
            <pc:sldMk cId="2725775131" sldId="266"/>
            <ac:spMk id="2" creationId="{AE295DD8-48BA-9786-86D1-882E5C3FCD6A}"/>
          </ac:spMkLst>
        </pc:spChg>
        <pc:spChg chg="del">
          <ac:chgData name="Coufal Petr" userId="76484aeb-9507-44c9-a583-612a370dac90" providerId="ADAL" clId="{64C6AA2E-CB19-4F4C-8F03-719FA9E5EB38}" dt="2022-08-19T17:44:32.475" v="1533" actId="478"/>
          <ac:spMkLst>
            <pc:docMk/>
            <pc:sldMk cId="2725775131" sldId="266"/>
            <ac:spMk id="3" creationId="{68DA1B56-1136-487E-A66B-8BD5EE652140}"/>
          </ac:spMkLst>
        </pc:spChg>
        <pc:picChg chg="add mod">
          <ac:chgData name="Coufal Petr" userId="76484aeb-9507-44c9-a583-612a370dac90" providerId="ADAL" clId="{64C6AA2E-CB19-4F4C-8F03-719FA9E5EB38}" dt="2022-12-18T11:54:04.355" v="2563" actId="14100"/>
          <ac:picMkLst>
            <pc:docMk/>
            <pc:sldMk cId="2725775131" sldId="266"/>
            <ac:picMk id="5" creationId="{3CD98FD2-50D4-7AA2-94AF-F14117AC8A75}"/>
          </ac:picMkLst>
        </pc:picChg>
      </pc:sldChg>
      <pc:sldChg chg="addSp delSp modSp add mod">
        <pc:chgData name="Coufal Petr" userId="76484aeb-9507-44c9-a583-612a370dac90" providerId="ADAL" clId="{64C6AA2E-CB19-4F4C-8F03-719FA9E5EB38}" dt="2022-08-19T17:48:49.751" v="1580" actId="14100"/>
        <pc:sldMkLst>
          <pc:docMk/>
          <pc:sldMk cId="4054707137" sldId="267"/>
        </pc:sldMkLst>
        <pc:spChg chg="mod">
          <ac:chgData name="Coufal Petr" userId="76484aeb-9507-44c9-a583-612a370dac90" providerId="ADAL" clId="{64C6AA2E-CB19-4F4C-8F03-719FA9E5EB38}" dt="2022-08-19T17:47:32.927" v="1555" actId="20577"/>
          <ac:spMkLst>
            <pc:docMk/>
            <pc:sldMk cId="4054707137" sldId="267"/>
            <ac:spMk id="2" creationId="{AE295DD8-48BA-9786-86D1-882E5C3FCD6A}"/>
          </ac:spMkLst>
        </pc:spChg>
        <pc:picChg chg="add mod">
          <ac:chgData name="Coufal Petr" userId="76484aeb-9507-44c9-a583-612a370dac90" providerId="ADAL" clId="{64C6AA2E-CB19-4F4C-8F03-719FA9E5EB38}" dt="2022-08-19T17:48:49.751" v="1580" actId="14100"/>
          <ac:picMkLst>
            <pc:docMk/>
            <pc:sldMk cId="4054707137" sldId="267"/>
            <ac:picMk id="4" creationId="{8D2F67A7-FF89-2D25-2F8E-E7D306A73665}"/>
          </ac:picMkLst>
        </pc:picChg>
        <pc:picChg chg="del">
          <ac:chgData name="Coufal Petr" userId="76484aeb-9507-44c9-a583-612a370dac90" providerId="ADAL" clId="{64C6AA2E-CB19-4F4C-8F03-719FA9E5EB38}" dt="2022-08-19T17:45:07.412" v="1536" actId="478"/>
          <ac:picMkLst>
            <pc:docMk/>
            <pc:sldMk cId="4054707137" sldId="267"/>
            <ac:picMk id="5" creationId="{3CD98FD2-50D4-7AA2-94AF-F14117AC8A75}"/>
          </ac:picMkLst>
        </pc:picChg>
      </pc:sldChg>
      <pc:sldChg chg="addSp delSp modSp add mod">
        <pc:chgData name="Coufal Petr" userId="76484aeb-9507-44c9-a583-612a370dac90" providerId="ADAL" clId="{64C6AA2E-CB19-4F4C-8F03-719FA9E5EB38}" dt="2022-12-18T11:54:17.694" v="2564" actId="14100"/>
        <pc:sldMkLst>
          <pc:docMk/>
          <pc:sldMk cId="2731189663" sldId="268"/>
        </pc:sldMkLst>
        <pc:spChg chg="mod">
          <ac:chgData name="Coufal Petr" userId="76484aeb-9507-44c9-a583-612a370dac90" providerId="ADAL" clId="{64C6AA2E-CB19-4F4C-8F03-719FA9E5EB38}" dt="2022-08-19T17:47:38.491" v="1561" actId="20577"/>
          <ac:spMkLst>
            <pc:docMk/>
            <pc:sldMk cId="2731189663" sldId="268"/>
            <ac:spMk id="2" creationId="{AE295DD8-48BA-9786-86D1-882E5C3FCD6A}"/>
          </ac:spMkLst>
        </pc:spChg>
        <pc:picChg chg="del">
          <ac:chgData name="Coufal Petr" userId="76484aeb-9507-44c9-a583-612a370dac90" providerId="ADAL" clId="{64C6AA2E-CB19-4F4C-8F03-719FA9E5EB38}" dt="2022-08-19T17:45:53.146" v="1539" actId="478"/>
          <ac:picMkLst>
            <pc:docMk/>
            <pc:sldMk cId="2731189663" sldId="268"/>
            <ac:picMk id="4" creationId="{8D2F67A7-FF89-2D25-2F8E-E7D306A73665}"/>
          </ac:picMkLst>
        </pc:picChg>
        <pc:picChg chg="add mod">
          <ac:chgData name="Coufal Petr" userId="76484aeb-9507-44c9-a583-612a370dac90" providerId="ADAL" clId="{64C6AA2E-CB19-4F4C-8F03-719FA9E5EB38}" dt="2022-12-18T11:54:17.694" v="2564" actId="14100"/>
          <ac:picMkLst>
            <pc:docMk/>
            <pc:sldMk cId="2731189663" sldId="268"/>
            <ac:picMk id="5" creationId="{ECDF39E8-C0AA-CC73-FF4E-EEF0035577B2}"/>
          </ac:picMkLst>
        </pc:picChg>
      </pc:sldChg>
      <pc:sldChg chg="addSp delSp modSp add mod">
        <pc:chgData name="Coufal Petr" userId="76484aeb-9507-44c9-a583-612a370dac90" providerId="ADAL" clId="{64C6AA2E-CB19-4F4C-8F03-719FA9E5EB38}" dt="2022-08-19T17:48:09.812" v="1571" actId="1076"/>
        <pc:sldMkLst>
          <pc:docMk/>
          <pc:sldMk cId="1077938544" sldId="269"/>
        </pc:sldMkLst>
        <pc:spChg chg="mod">
          <ac:chgData name="Coufal Petr" userId="76484aeb-9507-44c9-a583-612a370dac90" providerId="ADAL" clId="{64C6AA2E-CB19-4F4C-8F03-719FA9E5EB38}" dt="2022-08-19T17:47:54.044" v="1568" actId="20577"/>
          <ac:spMkLst>
            <pc:docMk/>
            <pc:sldMk cId="1077938544" sldId="269"/>
            <ac:spMk id="2" creationId="{AE295DD8-48BA-9786-86D1-882E5C3FCD6A}"/>
          </ac:spMkLst>
        </pc:spChg>
        <pc:picChg chg="add mod">
          <ac:chgData name="Coufal Petr" userId="76484aeb-9507-44c9-a583-612a370dac90" providerId="ADAL" clId="{64C6AA2E-CB19-4F4C-8F03-719FA9E5EB38}" dt="2022-08-19T17:48:09.812" v="1571" actId="1076"/>
          <ac:picMkLst>
            <pc:docMk/>
            <pc:sldMk cId="1077938544" sldId="269"/>
            <ac:picMk id="4" creationId="{6B9FA0D5-608D-98E6-F47A-0F8281E1F0BE}"/>
          </ac:picMkLst>
        </pc:picChg>
        <pc:picChg chg="del">
          <ac:chgData name="Coufal Petr" userId="76484aeb-9507-44c9-a583-612a370dac90" providerId="ADAL" clId="{64C6AA2E-CB19-4F4C-8F03-719FA9E5EB38}" dt="2022-08-19T17:46:40.876" v="1542" actId="478"/>
          <ac:picMkLst>
            <pc:docMk/>
            <pc:sldMk cId="1077938544" sldId="269"/>
            <ac:picMk id="5" creationId="{ECDF39E8-C0AA-CC73-FF4E-EEF0035577B2}"/>
          </ac:picMkLst>
        </pc:picChg>
      </pc:sldChg>
      <pc:sldChg chg="addSp modSp new mod setBg">
        <pc:chgData name="Coufal Petr" userId="76484aeb-9507-44c9-a583-612a370dac90" providerId="ADAL" clId="{64C6AA2E-CB19-4F4C-8F03-719FA9E5EB38}" dt="2023-01-16T16:34:51.608" v="3957" actId="14100"/>
        <pc:sldMkLst>
          <pc:docMk/>
          <pc:sldMk cId="619777642" sldId="270"/>
        </pc:sldMkLst>
        <pc:spChg chg="mod ord">
          <ac:chgData name="Coufal Petr" userId="76484aeb-9507-44c9-a583-612a370dac90" providerId="ADAL" clId="{64C6AA2E-CB19-4F4C-8F03-719FA9E5EB38}" dt="2023-01-16T16:34:51.608" v="3957" actId="14100"/>
          <ac:spMkLst>
            <pc:docMk/>
            <pc:sldMk cId="619777642" sldId="270"/>
            <ac:spMk id="2" creationId="{4964FCBA-C0F3-2CE4-9DC2-23DC4861098E}"/>
          </ac:spMkLst>
        </pc:spChg>
        <pc:spChg chg="mod ord">
          <ac:chgData name="Coufal Petr" userId="76484aeb-9507-44c9-a583-612a370dac90" providerId="ADAL" clId="{64C6AA2E-CB19-4F4C-8F03-719FA9E5EB38}" dt="2023-01-16T16:34:40.573" v="3955" actId="2711"/>
          <ac:spMkLst>
            <pc:docMk/>
            <pc:sldMk cId="619777642" sldId="270"/>
            <ac:spMk id="3" creationId="{9FFA291F-13E5-1B04-2573-98EE38E6B460}"/>
          </ac:spMkLst>
        </pc:spChg>
        <pc:spChg chg="add">
          <ac:chgData name="Coufal Petr" userId="76484aeb-9507-44c9-a583-612a370dac90" providerId="ADAL" clId="{64C6AA2E-CB19-4F4C-8F03-719FA9E5EB38}" dt="2022-08-19T18:08:11.857" v="1793" actId="26606"/>
          <ac:spMkLst>
            <pc:docMk/>
            <pc:sldMk cId="619777642" sldId="270"/>
            <ac:spMk id="4105" creationId="{C868C70C-E5C4-CD47-888C-FCB3373B6D38}"/>
          </ac:spMkLst>
        </pc:spChg>
        <pc:spChg chg="add">
          <ac:chgData name="Coufal Petr" userId="76484aeb-9507-44c9-a583-612a370dac90" providerId="ADAL" clId="{64C6AA2E-CB19-4F4C-8F03-719FA9E5EB38}" dt="2022-08-19T18:08:11.857" v="1793" actId="26606"/>
          <ac:spMkLst>
            <pc:docMk/>
            <pc:sldMk cId="619777642" sldId="270"/>
            <ac:spMk id="4107" creationId="{F7C9FD24-3092-E04F-925D-C1183BF54C06}"/>
          </ac:spMkLst>
        </pc:spChg>
        <pc:spChg chg="add">
          <ac:chgData name="Coufal Petr" userId="76484aeb-9507-44c9-a583-612a370dac90" providerId="ADAL" clId="{64C6AA2E-CB19-4F4C-8F03-719FA9E5EB38}" dt="2022-08-19T18:08:11.857" v="1793" actId="26606"/>
          <ac:spMkLst>
            <pc:docMk/>
            <pc:sldMk cId="619777642" sldId="270"/>
            <ac:spMk id="4109" creationId="{D8C68F39-5E8A-844C-A8FD-394F253C1E5F}"/>
          </ac:spMkLst>
        </pc:spChg>
        <pc:spChg chg="add">
          <ac:chgData name="Coufal Petr" userId="76484aeb-9507-44c9-a583-612a370dac90" providerId="ADAL" clId="{64C6AA2E-CB19-4F4C-8F03-719FA9E5EB38}" dt="2022-08-19T18:08:11.857" v="1793" actId="26606"/>
          <ac:spMkLst>
            <pc:docMk/>
            <pc:sldMk cId="619777642" sldId="270"/>
            <ac:spMk id="4111" creationId="{BC583CEB-AC2B-2640-94F6-5958E6BC5BAB}"/>
          </ac:spMkLst>
        </pc:spChg>
        <pc:picChg chg="add mod ord">
          <ac:chgData name="Coufal Petr" userId="76484aeb-9507-44c9-a583-612a370dac90" providerId="ADAL" clId="{64C6AA2E-CB19-4F4C-8F03-719FA9E5EB38}" dt="2022-08-19T18:08:11.857" v="1793" actId="26606"/>
          <ac:picMkLst>
            <pc:docMk/>
            <pc:sldMk cId="619777642" sldId="270"/>
            <ac:picMk id="4" creationId="{10A7FB86-C8D0-8C64-9691-3C532804369D}"/>
          </ac:picMkLst>
        </pc:picChg>
        <pc:picChg chg="add mod">
          <ac:chgData name="Coufal Petr" userId="76484aeb-9507-44c9-a583-612a370dac90" providerId="ADAL" clId="{64C6AA2E-CB19-4F4C-8F03-719FA9E5EB38}" dt="2022-08-19T18:08:11.857" v="1793" actId="26606"/>
          <ac:picMkLst>
            <pc:docMk/>
            <pc:sldMk cId="619777642" sldId="270"/>
            <ac:picMk id="4098" creationId="{7D2921E7-29E2-81A9-FE0A-C7E8D1A2404C}"/>
          </ac:picMkLst>
        </pc:picChg>
        <pc:picChg chg="add mod">
          <ac:chgData name="Coufal Petr" userId="76484aeb-9507-44c9-a583-612a370dac90" providerId="ADAL" clId="{64C6AA2E-CB19-4F4C-8F03-719FA9E5EB38}" dt="2022-08-19T18:08:11.857" v="1793" actId="26606"/>
          <ac:picMkLst>
            <pc:docMk/>
            <pc:sldMk cId="619777642" sldId="270"/>
            <ac:picMk id="4100" creationId="{0C2103DA-9B7F-E72F-851F-2F13FA6FC970}"/>
          </ac:picMkLst>
        </pc:picChg>
      </pc:sldChg>
      <pc:sldChg chg="addSp modSp new mod setBg">
        <pc:chgData name="Coufal Petr" userId="76484aeb-9507-44c9-a583-612a370dac90" providerId="ADAL" clId="{64C6AA2E-CB19-4F4C-8F03-719FA9E5EB38}" dt="2023-01-16T16:35:19.253" v="3963" actId="1076"/>
        <pc:sldMkLst>
          <pc:docMk/>
          <pc:sldMk cId="1018602505" sldId="271"/>
        </pc:sldMkLst>
        <pc:spChg chg="mod">
          <ac:chgData name="Coufal Petr" userId="76484aeb-9507-44c9-a583-612a370dac90" providerId="ADAL" clId="{64C6AA2E-CB19-4F4C-8F03-719FA9E5EB38}" dt="2023-01-16T16:35:15.878" v="3962" actId="1076"/>
          <ac:spMkLst>
            <pc:docMk/>
            <pc:sldMk cId="1018602505" sldId="271"/>
            <ac:spMk id="2" creationId="{948C3E4D-E840-6CC2-62D0-D53E623F0A6A}"/>
          </ac:spMkLst>
        </pc:spChg>
        <pc:spChg chg="mod">
          <ac:chgData name="Coufal Petr" userId="76484aeb-9507-44c9-a583-612a370dac90" providerId="ADAL" clId="{64C6AA2E-CB19-4F4C-8F03-719FA9E5EB38}" dt="2023-01-16T16:35:19.253" v="3963" actId="1076"/>
          <ac:spMkLst>
            <pc:docMk/>
            <pc:sldMk cId="1018602505" sldId="271"/>
            <ac:spMk id="3" creationId="{F692DD3B-1877-4573-66AA-21BEDD02E5F8}"/>
          </ac:spMkLst>
        </pc:spChg>
        <pc:spChg chg="add">
          <ac:chgData name="Coufal Petr" userId="76484aeb-9507-44c9-a583-612a370dac90" providerId="ADAL" clId="{64C6AA2E-CB19-4F4C-8F03-719FA9E5EB38}" dt="2022-08-20T10:01:55.967" v="2099" actId="26606"/>
          <ac:spMkLst>
            <pc:docMk/>
            <pc:sldMk cId="1018602505" sldId="271"/>
            <ac:spMk id="10" creationId="{C868C70C-E5C4-CD47-888C-FCB3373B6D38}"/>
          </ac:spMkLst>
        </pc:spChg>
        <pc:spChg chg="add">
          <ac:chgData name="Coufal Petr" userId="76484aeb-9507-44c9-a583-612a370dac90" providerId="ADAL" clId="{64C6AA2E-CB19-4F4C-8F03-719FA9E5EB38}" dt="2022-08-20T10:01:55.967" v="2099" actId="26606"/>
          <ac:spMkLst>
            <pc:docMk/>
            <pc:sldMk cId="1018602505" sldId="271"/>
            <ac:spMk id="12" creationId="{D8C68F39-5E8A-844C-A8FD-394F253C1E5F}"/>
          </ac:spMkLst>
        </pc:spChg>
        <pc:spChg chg="add">
          <ac:chgData name="Coufal Petr" userId="76484aeb-9507-44c9-a583-612a370dac90" providerId="ADAL" clId="{64C6AA2E-CB19-4F4C-8F03-719FA9E5EB38}" dt="2022-08-20T10:01:55.967" v="2099" actId="26606"/>
          <ac:spMkLst>
            <pc:docMk/>
            <pc:sldMk cId="1018602505" sldId="271"/>
            <ac:spMk id="14" creationId="{BC583CEB-AC2B-2640-94F6-5958E6BC5BAB}"/>
          </ac:spMkLst>
        </pc:spChg>
        <pc:picChg chg="add mod ord">
          <ac:chgData name="Coufal Petr" userId="76484aeb-9507-44c9-a583-612a370dac90" providerId="ADAL" clId="{64C6AA2E-CB19-4F4C-8F03-719FA9E5EB38}" dt="2022-08-20T10:01:55.967" v="2099" actId="26606"/>
          <ac:picMkLst>
            <pc:docMk/>
            <pc:sldMk cId="1018602505" sldId="271"/>
            <ac:picMk id="4" creationId="{2610CC97-C955-DADC-A544-2A3A737669F5}"/>
          </ac:picMkLst>
        </pc:picChg>
        <pc:picChg chg="add mod">
          <ac:chgData name="Coufal Petr" userId="76484aeb-9507-44c9-a583-612a370dac90" providerId="ADAL" clId="{64C6AA2E-CB19-4F4C-8F03-719FA9E5EB38}" dt="2022-08-20T10:01:55.967" v="2099" actId="26606"/>
          <ac:picMkLst>
            <pc:docMk/>
            <pc:sldMk cId="1018602505" sldId="271"/>
            <ac:picMk id="5" creationId="{84F4E098-6C6E-8998-F850-88591326EDAC}"/>
          </ac:picMkLst>
        </pc:picChg>
      </pc:sldChg>
      <pc:sldChg chg="addSp delSp modSp new mod setBg">
        <pc:chgData name="Coufal Petr" userId="76484aeb-9507-44c9-a583-612a370dac90" providerId="ADAL" clId="{64C6AA2E-CB19-4F4C-8F03-719FA9E5EB38}" dt="2023-01-16T16:53:47.180" v="3964" actId="207"/>
        <pc:sldMkLst>
          <pc:docMk/>
          <pc:sldMk cId="316970592" sldId="272"/>
        </pc:sldMkLst>
        <pc:spChg chg="mod ord">
          <ac:chgData name="Coufal Petr" userId="76484aeb-9507-44c9-a583-612a370dac90" providerId="ADAL" clId="{64C6AA2E-CB19-4F4C-8F03-719FA9E5EB38}" dt="2023-01-16T16:53:47.180" v="3964" actId="207"/>
          <ac:spMkLst>
            <pc:docMk/>
            <pc:sldMk cId="316970592" sldId="272"/>
            <ac:spMk id="2" creationId="{C407E7F3-D522-775C-0396-BE6650B9563B}"/>
          </ac:spMkLst>
        </pc:spChg>
        <pc:spChg chg="del">
          <ac:chgData name="Coufal Petr" userId="76484aeb-9507-44c9-a583-612a370dac90" providerId="ADAL" clId="{64C6AA2E-CB19-4F4C-8F03-719FA9E5EB38}" dt="2022-08-20T10:08:36.842" v="2112" actId="478"/>
          <ac:spMkLst>
            <pc:docMk/>
            <pc:sldMk cId="316970592" sldId="272"/>
            <ac:spMk id="3" creationId="{EE700F1A-6822-E1BE-C43C-F23FF93B6B07}"/>
          </ac:spMkLst>
        </pc:spChg>
        <pc:spChg chg="add del">
          <ac:chgData name="Coufal Petr" userId="76484aeb-9507-44c9-a583-612a370dac90" providerId="ADAL" clId="{64C6AA2E-CB19-4F4C-8F03-719FA9E5EB38}" dt="2022-08-20T10:12:53.675" v="2150" actId="26606"/>
          <ac:spMkLst>
            <pc:docMk/>
            <pc:sldMk cId="316970592" sldId="272"/>
            <ac:spMk id="5127" creationId="{2D03A0B2-4A2F-D846-A5E6-FB7CB9A031F7}"/>
          </ac:spMkLst>
        </pc:spChg>
        <pc:spChg chg="add del">
          <ac:chgData name="Coufal Petr" userId="76484aeb-9507-44c9-a583-612a370dac90" providerId="ADAL" clId="{64C6AA2E-CB19-4F4C-8F03-719FA9E5EB38}" dt="2022-08-20T10:12:53.675" v="2150" actId="26606"/>
          <ac:spMkLst>
            <pc:docMk/>
            <pc:sldMk cId="316970592" sldId="272"/>
            <ac:spMk id="5129" creationId="{7F573F1D-73A7-FB41-BCAD-FC9AA7DEF4F5}"/>
          </ac:spMkLst>
        </pc:spChg>
        <pc:spChg chg="add del">
          <ac:chgData name="Coufal Petr" userId="76484aeb-9507-44c9-a583-612a370dac90" providerId="ADAL" clId="{64C6AA2E-CB19-4F4C-8F03-719FA9E5EB38}" dt="2022-08-20T10:12:53.675" v="2150" actId="26606"/>
          <ac:spMkLst>
            <pc:docMk/>
            <pc:sldMk cId="316970592" sldId="272"/>
            <ac:spMk id="5131" creationId="{A88F843D-1C1B-C740-AC27-E3238D0F5F47}"/>
          </ac:spMkLst>
        </pc:spChg>
        <pc:spChg chg="add del">
          <ac:chgData name="Coufal Petr" userId="76484aeb-9507-44c9-a583-612a370dac90" providerId="ADAL" clId="{64C6AA2E-CB19-4F4C-8F03-719FA9E5EB38}" dt="2022-08-20T10:12:53.675" v="2150" actId="26606"/>
          <ac:spMkLst>
            <pc:docMk/>
            <pc:sldMk cId="316970592" sldId="272"/>
            <ac:spMk id="5133" creationId="{44037D61-FFBD-0342-90C5-D1AD7C899B44}"/>
          </ac:spMkLst>
        </pc:spChg>
        <pc:spChg chg="add del">
          <ac:chgData name="Coufal Petr" userId="76484aeb-9507-44c9-a583-612a370dac90" providerId="ADAL" clId="{64C6AA2E-CB19-4F4C-8F03-719FA9E5EB38}" dt="2022-08-20T10:12:53.675" v="2150" actId="26606"/>
          <ac:spMkLst>
            <pc:docMk/>
            <pc:sldMk cId="316970592" sldId="272"/>
            <ac:spMk id="5135" creationId="{A21C8291-E3D5-4240-8FF4-E5213CBCC453}"/>
          </ac:spMkLst>
        </pc:spChg>
        <pc:spChg chg="add del">
          <ac:chgData name="Coufal Petr" userId="76484aeb-9507-44c9-a583-612a370dac90" providerId="ADAL" clId="{64C6AA2E-CB19-4F4C-8F03-719FA9E5EB38}" dt="2022-08-20T10:12:53.675" v="2150" actId="26606"/>
          <ac:spMkLst>
            <pc:docMk/>
            <pc:sldMk cId="316970592" sldId="272"/>
            <ac:spMk id="5137" creationId="{08B44AFE-C181-7047-8CC9-CA00BD385EEA}"/>
          </ac:spMkLst>
        </pc:spChg>
        <pc:spChg chg="add">
          <ac:chgData name="Coufal Petr" userId="76484aeb-9507-44c9-a583-612a370dac90" providerId="ADAL" clId="{64C6AA2E-CB19-4F4C-8F03-719FA9E5EB38}" dt="2022-08-20T10:12:53.675" v="2150" actId="26606"/>
          <ac:spMkLst>
            <pc:docMk/>
            <pc:sldMk cId="316970592" sldId="272"/>
            <ac:spMk id="5142" creationId="{2D03A0B2-4A2F-D846-A5E6-FB7CB9A031F7}"/>
          </ac:spMkLst>
        </pc:spChg>
        <pc:spChg chg="add">
          <ac:chgData name="Coufal Petr" userId="76484aeb-9507-44c9-a583-612a370dac90" providerId="ADAL" clId="{64C6AA2E-CB19-4F4C-8F03-719FA9E5EB38}" dt="2022-08-20T10:12:53.675" v="2150" actId="26606"/>
          <ac:spMkLst>
            <pc:docMk/>
            <pc:sldMk cId="316970592" sldId="272"/>
            <ac:spMk id="5144" creationId="{7F573F1D-73A7-FB41-BCAD-FC9AA7DEF4F5}"/>
          </ac:spMkLst>
        </pc:spChg>
        <pc:spChg chg="add">
          <ac:chgData name="Coufal Petr" userId="76484aeb-9507-44c9-a583-612a370dac90" providerId="ADAL" clId="{64C6AA2E-CB19-4F4C-8F03-719FA9E5EB38}" dt="2022-08-20T10:12:53.675" v="2150" actId="26606"/>
          <ac:spMkLst>
            <pc:docMk/>
            <pc:sldMk cId="316970592" sldId="272"/>
            <ac:spMk id="5146" creationId="{0247FD0E-C93A-490E-9994-C79DC8977165}"/>
          </ac:spMkLst>
        </pc:spChg>
        <pc:spChg chg="add">
          <ac:chgData name="Coufal Petr" userId="76484aeb-9507-44c9-a583-612a370dac90" providerId="ADAL" clId="{64C6AA2E-CB19-4F4C-8F03-719FA9E5EB38}" dt="2022-08-20T10:12:53.675" v="2150" actId="26606"/>
          <ac:spMkLst>
            <pc:docMk/>
            <pc:sldMk cId="316970592" sldId="272"/>
            <ac:spMk id="5148" creationId="{1CDD2F19-0AAB-46D2-A7D4-9BD8F7E42915}"/>
          </ac:spMkLst>
        </pc:spChg>
        <pc:spChg chg="add">
          <ac:chgData name="Coufal Petr" userId="76484aeb-9507-44c9-a583-612a370dac90" providerId="ADAL" clId="{64C6AA2E-CB19-4F4C-8F03-719FA9E5EB38}" dt="2022-08-20T10:12:53.675" v="2150" actId="26606"/>
          <ac:spMkLst>
            <pc:docMk/>
            <pc:sldMk cId="316970592" sldId="272"/>
            <ac:spMk id="5150" creationId="{AD77B2DF-AF44-4996-BBFD-5DF9162BE4B2}"/>
          </ac:spMkLst>
        </pc:spChg>
        <pc:spChg chg="add">
          <ac:chgData name="Coufal Petr" userId="76484aeb-9507-44c9-a583-612a370dac90" providerId="ADAL" clId="{64C6AA2E-CB19-4F4C-8F03-719FA9E5EB38}" dt="2022-08-20T10:12:53.675" v="2150" actId="26606"/>
          <ac:spMkLst>
            <pc:docMk/>
            <pc:sldMk cId="316970592" sldId="272"/>
            <ac:spMk id="5152" creationId="{FF6BECB9-A7FC-400F-8502-97A13BB879D2}"/>
          </ac:spMkLst>
        </pc:spChg>
        <pc:picChg chg="add mod">
          <ac:chgData name="Coufal Petr" userId="76484aeb-9507-44c9-a583-612a370dac90" providerId="ADAL" clId="{64C6AA2E-CB19-4F4C-8F03-719FA9E5EB38}" dt="2022-08-20T10:15:33.535" v="2170" actId="14100"/>
          <ac:picMkLst>
            <pc:docMk/>
            <pc:sldMk cId="316970592" sldId="272"/>
            <ac:picMk id="5122" creationId="{3974984B-05E1-B189-0AA6-E99DB1FB6A4E}"/>
          </ac:picMkLst>
        </pc:picChg>
        <pc:picChg chg="add mod">
          <ac:chgData name="Coufal Petr" userId="76484aeb-9507-44c9-a583-612a370dac90" providerId="ADAL" clId="{64C6AA2E-CB19-4F4C-8F03-719FA9E5EB38}" dt="2022-08-20T10:15:22.352" v="2169" actId="14100"/>
          <ac:picMkLst>
            <pc:docMk/>
            <pc:sldMk cId="316970592" sldId="272"/>
            <ac:picMk id="5124" creationId="{05AF51B2-3972-1FE7-5A4C-3DE6F3B936A4}"/>
          </ac:picMkLst>
        </pc:picChg>
      </pc:sldChg>
      <pc:sldChg chg="addSp delSp modSp new mod setBg">
        <pc:chgData name="Coufal Petr" userId="76484aeb-9507-44c9-a583-612a370dac90" providerId="ADAL" clId="{64C6AA2E-CB19-4F4C-8F03-719FA9E5EB38}" dt="2022-12-18T19:29:48.371" v="2887" actId="1076"/>
        <pc:sldMkLst>
          <pc:docMk/>
          <pc:sldMk cId="102990066" sldId="273"/>
        </pc:sldMkLst>
        <pc:spChg chg="mod">
          <ac:chgData name="Coufal Petr" userId="76484aeb-9507-44c9-a583-612a370dac90" providerId="ADAL" clId="{64C6AA2E-CB19-4F4C-8F03-719FA9E5EB38}" dt="2022-08-20T10:33:30.725" v="2561" actId="1076"/>
          <ac:spMkLst>
            <pc:docMk/>
            <pc:sldMk cId="102990066" sldId="273"/>
            <ac:spMk id="2" creationId="{80119125-6123-15C9-07F0-0F9673CEDB70}"/>
          </ac:spMkLst>
        </pc:spChg>
        <pc:spChg chg="mod">
          <ac:chgData name="Coufal Petr" userId="76484aeb-9507-44c9-a583-612a370dac90" providerId="ADAL" clId="{64C6AA2E-CB19-4F4C-8F03-719FA9E5EB38}" dt="2022-12-08T21:41:30.985" v="2562" actId="313"/>
          <ac:spMkLst>
            <pc:docMk/>
            <pc:sldMk cId="102990066" sldId="273"/>
            <ac:spMk id="3" creationId="{58DCF6A5-C715-0BBC-C25B-99EF28F57A04}"/>
          </ac:spMkLst>
        </pc:spChg>
        <pc:spChg chg="add mod">
          <ac:chgData name="Coufal Petr" userId="76484aeb-9507-44c9-a583-612a370dac90" providerId="ADAL" clId="{64C6AA2E-CB19-4F4C-8F03-719FA9E5EB38}" dt="2022-12-18T19:29:48.371" v="2887" actId="1076"/>
          <ac:spMkLst>
            <pc:docMk/>
            <pc:sldMk cId="102990066" sldId="273"/>
            <ac:spMk id="5" creationId="{9609D95C-64EA-3CD5-5863-71D8D4942675}"/>
          </ac:spMkLst>
        </pc:spChg>
        <pc:spChg chg="add del">
          <ac:chgData name="Coufal Petr" userId="76484aeb-9507-44c9-a583-612a370dac90" providerId="ADAL" clId="{64C6AA2E-CB19-4F4C-8F03-719FA9E5EB38}" dt="2022-08-20T10:33:12.757" v="2556" actId="26606"/>
          <ac:spMkLst>
            <pc:docMk/>
            <pc:sldMk cId="102990066" sldId="273"/>
            <ac:spMk id="6153" creationId="{C868C70C-E5C4-CD47-888C-FCB3373B6D38}"/>
          </ac:spMkLst>
        </pc:spChg>
        <pc:spChg chg="add del">
          <ac:chgData name="Coufal Petr" userId="76484aeb-9507-44c9-a583-612a370dac90" providerId="ADAL" clId="{64C6AA2E-CB19-4F4C-8F03-719FA9E5EB38}" dt="2022-08-20T10:33:12.757" v="2556" actId="26606"/>
          <ac:spMkLst>
            <pc:docMk/>
            <pc:sldMk cId="102990066" sldId="273"/>
            <ac:spMk id="6155" creationId="{D8C68F39-5E8A-844C-A8FD-394F253C1E5F}"/>
          </ac:spMkLst>
        </pc:spChg>
        <pc:spChg chg="add del">
          <ac:chgData name="Coufal Petr" userId="76484aeb-9507-44c9-a583-612a370dac90" providerId="ADAL" clId="{64C6AA2E-CB19-4F4C-8F03-719FA9E5EB38}" dt="2022-08-20T10:33:12.757" v="2556" actId="26606"/>
          <ac:spMkLst>
            <pc:docMk/>
            <pc:sldMk cId="102990066" sldId="273"/>
            <ac:spMk id="6157" creationId="{BC583CEB-AC2B-2640-94F6-5958E6BC5BAB}"/>
          </ac:spMkLst>
        </pc:spChg>
        <pc:spChg chg="add">
          <ac:chgData name="Coufal Petr" userId="76484aeb-9507-44c9-a583-612a370dac90" providerId="ADAL" clId="{64C6AA2E-CB19-4F4C-8F03-719FA9E5EB38}" dt="2022-08-20T10:33:12.757" v="2556" actId="26606"/>
          <ac:spMkLst>
            <pc:docMk/>
            <pc:sldMk cId="102990066" sldId="273"/>
            <ac:spMk id="6162" creationId="{C868C70C-E5C4-CD47-888C-FCB3373B6D38}"/>
          </ac:spMkLst>
        </pc:spChg>
        <pc:spChg chg="add">
          <ac:chgData name="Coufal Petr" userId="76484aeb-9507-44c9-a583-612a370dac90" providerId="ADAL" clId="{64C6AA2E-CB19-4F4C-8F03-719FA9E5EB38}" dt="2022-08-20T10:33:12.757" v="2556" actId="26606"/>
          <ac:spMkLst>
            <pc:docMk/>
            <pc:sldMk cId="102990066" sldId="273"/>
            <ac:spMk id="6164" creationId="{D8C68F39-5E8A-844C-A8FD-394F253C1E5F}"/>
          </ac:spMkLst>
        </pc:spChg>
        <pc:spChg chg="add">
          <ac:chgData name="Coufal Petr" userId="76484aeb-9507-44c9-a583-612a370dac90" providerId="ADAL" clId="{64C6AA2E-CB19-4F4C-8F03-719FA9E5EB38}" dt="2022-08-20T10:33:12.757" v="2556" actId="26606"/>
          <ac:spMkLst>
            <pc:docMk/>
            <pc:sldMk cId="102990066" sldId="273"/>
            <ac:spMk id="6166" creationId="{BC583CEB-AC2B-2640-94F6-5958E6BC5BAB}"/>
          </ac:spMkLst>
        </pc:spChg>
        <pc:picChg chg="add mod ord">
          <ac:chgData name="Coufal Petr" userId="76484aeb-9507-44c9-a583-612a370dac90" providerId="ADAL" clId="{64C6AA2E-CB19-4F4C-8F03-719FA9E5EB38}" dt="2022-08-20T10:33:12.757" v="2556" actId="26606"/>
          <ac:picMkLst>
            <pc:docMk/>
            <pc:sldMk cId="102990066" sldId="273"/>
            <ac:picMk id="6146" creationId="{44A3F900-DDEA-5F24-8E6A-382608E2E126}"/>
          </ac:picMkLst>
        </pc:picChg>
        <pc:picChg chg="add mod">
          <ac:chgData name="Coufal Petr" userId="76484aeb-9507-44c9-a583-612a370dac90" providerId="ADAL" clId="{64C6AA2E-CB19-4F4C-8F03-719FA9E5EB38}" dt="2022-08-20T10:33:12.757" v="2556" actId="26606"/>
          <ac:picMkLst>
            <pc:docMk/>
            <pc:sldMk cId="102990066" sldId="273"/>
            <ac:picMk id="6148" creationId="{783EE502-FA40-2792-9CFF-B562C0C5E7C2}"/>
          </ac:picMkLst>
        </pc:picChg>
        <pc:picChg chg="add mod ord">
          <ac:chgData name="Coufal Petr" userId="76484aeb-9507-44c9-a583-612a370dac90" providerId="ADAL" clId="{64C6AA2E-CB19-4F4C-8F03-719FA9E5EB38}" dt="2022-08-20T10:33:12.757" v="2556" actId="26606"/>
          <ac:picMkLst>
            <pc:docMk/>
            <pc:sldMk cId="102990066" sldId="273"/>
            <ac:picMk id="6150" creationId="{48C026BE-86B2-2288-C569-A16BABF9D760}"/>
          </ac:picMkLst>
        </pc:picChg>
      </pc:sldChg>
      <pc:sldChg chg="addSp modSp new mod setBg">
        <pc:chgData name="Coufal Petr" userId="76484aeb-9507-44c9-a583-612a370dac90" providerId="ADAL" clId="{64C6AA2E-CB19-4F4C-8F03-719FA9E5EB38}" dt="2023-01-16T16:34:22.801" v="3954" actId="1076"/>
        <pc:sldMkLst>
          <pc:docMk/>
          <pc:sldMk cId="1653895754" sldId="274"/>
        </pc:sldMkLst>
        <pc:spChg chg="mod">
          <ac:chgData name="Coufal Petr" userId="76484aeb-9507-44c9-a583-612a370dac90" providerId="ADAL" clId="{64C6AA2E-CB19-4F4C-8F03-719FA9E5EB38}" dt="2023-01-16T16:33:16.395" v="3918" actId="1076"/>
          <ac:spMkLst>
            <pc:docMk/>
            <pc:sldMk cId="1653895754" sldId="274"/>
            <ac:spMk id="2" creationId="{006BF070-8086-DFFC-256E-7D180051D67F}"/>
          </ac:spMkLst>
        </pc:spChg>
        <pc:spChg chg="mod">
          <ac:chgData name="Coufal Petr" userId="76484aeb-9507-44c9-a583-612a370dac90" providerId="ADAL" clId="{64C6AA2E-CB19-4F4C-8F03-719FA9E5EB38}" dt="2023-01-16T16:33:11.340" v="3917" actId="1076"/>
          <ac:spMkLst>
            <pc:docMk/>
            <pc:sldMk cId="1653895754" sldId="274"/>
            <ac:spMk id="3" creationId="{4072D30E-9209-12AD-8017-A2B728B3B58B}"/>
          </ac:spMkLst>
        </pc:spChg>
        <pc:spChg chg="add mod">
          <ac:chgData name="Coufal Petr" userId="76484aeb-9507-44c9-a583-612a370dac90" providerId="ADAL" clId="{64C6AA2E-CB19-4F4C-8F03-719FA9E5EB38}" dt="2023-01-15T16:42:26.940" v="3888" actId="1076"/>
          <ac:spMkLst>
            <pc:docMk/>
            <pc:sldMk cId="1653895754" sldId="274"/>
            <ac:spMk id="5" creationId="{B7D08439-D188-053E-2F01-807C3BE5C1FD}"/>
          </ac:spMkLst>
        </pc:spChg>
        <pc:spChg chg="add mod">
          <ac:chgData name="Coufal Petr" userId="76484aeb-9507-44c9-a583-612a370dac90" providerId="ADAL" clId="{64C6AA2E-CB19-4F4C-8F03-719FA9E5EB38}" dt="2023-01-16T16:34:22.801" v="3954" actId="1076"/>
          <ac:spMkLst>
            <pc:docMk/>
            <pc:sldMk cId="1653895754" sldId="274"/>
            <ac:spMk id="7" creationId="{264AF98A-4EBD-E43B-E4B5-2043546587B6}"/>
          </ac:spMkLst>
        </pc:spChg>
        <pc:spChg chg="add">
          <ac:chgData name="Coufal Petr" userId="76484aeb-9507-44c9-a583-612a370dac90" providerId="ADAL" clId="{64C6AA2E-CB19-4F4C-8F03-719FA9E5EB38}" dt="2022-12-18T12:10:59.538" v="2570" actId="26606"/>
          <ac:spMkLst>
            <pc:docMk/>
            <pc:sldMk cId="1653895754" sldId="274"/>
            <ac:spMk id="1033" creationId="{C868C70C-E5C4-CD47-888C-FCB3373B6D38}"/>
          </ac:spMkLst>
        </pc:spChg>
        <pc:spChg chg="add">
          <ac:chgData name="Coufal Petr" userId="76484aeb-9507-44c9-a583-612a370dac90" providerId="ADAL" clId="{64C6AA2E-CB19-4F4C-8F03-719FA9E5EB38}" dt="2022-12-18T12:10:59.538" v="2570" actId="26606"/>
          <ac:spMkLst>
            <pc:docMk/>
            <pc:sldMk cId="1653895754" sldId="274"/>
            <ac:spMk id="1035" creationId="{6DA97320-228E-48F3-BCFA-423F983C8557}"/>
          </ac:spMkLst>
        </pc:spChg>
        <pc:spChg chg="add">
          <ac:chgData name="Coufal Petr" userId="76484aeb-9507-44c9-a583-612a370dac90" providerId="ADAL" clId="{64C6AA2E-CB19-4F4C-8F03-719FA9E5EB38}" dt="2022-12-18T12:10:59.538" v="2570" actId="26606"/>
          <ac:spMkLst>
            <pc:docMk/>
            <pc:sldMk cId="1653895754" sldId="274"/>
            <ac:spMk id="1037" creationId="{2C9F0975-851A-4FEC-B19A-6EC12C0D540C}"/>
          </ac:spMkLst>
        </pc:spChg>
        <pc:picChg chg="add mod">
          <ac:chgData name="Coufal Petr" userId="76484aeb-9507-44c9-a583-612a370dac90" providerId="ADAL" clId="{64C6AA2E-CB19-4F4C-8F03-719FA9E5EB38}" dt="2023-01-15T16:33:32.817" v="3882" actId="1076"/>
          <ac:picMkLst>
            <pc:docMk/>
            <pc:sldMk cId="1653895754" sldId="274"/>
            <ac:picMk id="1026" creationId="{1E7B970D-8BBE-8F37-F5C7-7487AEE1542B}"/>
          </ac:picMkLst>
        </pc:picChg>
        <pc:picChg chg="add mod">
          <ac:chgData name="Coufal Petr" userId="76484aeb-9507-44c9-a583-612a370dac90" providerId="ADAL" clId="{64C6AA2E-CB19-4F4C-8F03-719FA9E5EB38}" dt="2023-01-15T16:33:43.452" v="3885" actId="14100"/>
          <ac:picMkLst>
            <pc:docMk/>
            <pc:sldMk cId="1653895754" sldId="274"/>
            <ac:picMk id="1028" creationId="{0454EF9C-5589-D5BB-AE1C-73D0772691E6}"/>
          </ac:picMkLst>
        </pc:picChg>
      </pc:sldChg>
      <pc:sldChg chg="addSp modSp new mod setBg">
        <pc:chgData name="Coufal Petr" userId="76484aeb-9507-44c9-a583-612a370dac90" providerId="ADAL" clId="{64C6AA2E-CB19-4F4C-8F03-719FA9E5EB38}" dt="2022-12-18T19:28:16.202" v="2861" actId="1076"/>
        <pc:sldMkLst>
          <pc:docMk/>
          <pc:sldMk cId="3342488490" sldId="275"/>
        </pc:sldMkLst>
        <pc:spChg chg="mod">
          <ac:chgData name="Coufal Petr" userId="76484aeb-9507-44c9-a583-612a370dac90" providerId="ADAL" clId="{64C6AA2E-CB19-4F4C-8F03-719FA9E5EB38}" dt="2022-12-18T19:27:31.227" v="2851" actId="2711"/>
          <ac:spMkLst>
            <pc:docMk/>
            <pc:sldMk cId="3342488490" sldId="275"/>
            <ac:spMk id="2" creationId="{76AE1B58-B080-52A4-DAD8-1B9484661DE3}"/>
          </ac:spMkLst>
        </pc:spChg>
        <pc:spChg chg="mod">
          <ac:chgData name="Coufal Petr" userId="76484aeb-9507-44c9-a583-612a370dac90" providerId="ADAL" clId="{64C6AA2E-CB19-4F4C-8F03-719FA9E5EB38}" dt="2022-12-18T19:28:16.202" v="2861" actId="1076"/>
          <ac:spMkLst>
            <pc:docMk/>
            <pc:sldMk cId="3342488490" sldId="275"/>
            <ac:spMk id="3" creationId="{BE2E8DCA-518F-06F3-F6F9-ECAF649E54D7}"/>
          </ac:spMkLst>
        </pc:spChg>
        <pc:spChg chg="add">
          <ac:chgData name="Coufal Petr" userId="76484aeb-9507-44c9-a583-612a370dac90" providerId="ADAL" clId="{64C6AA2E-CB19-4F4C-8F03-719FA9E5EB38}" dt="2022-12-18T14:49:01.025" v="2839" actId="26606"/>
          <ac:spMkLst>
            <pc:docMk/>
            <pc:sldMk cId="3342488490" sldId="275"/>
            <ac:spMk id="2057" creationId="{C868C70C-E5C4-CD47-888C-FCB3373B6D38}"/>
          </ac:spMkLst>
        </pc:spChg>
        <pc:spChg chg="add">
          <ac:chgData name="Coufal Petr" userId="76484aeb-9507-44c9-a583-612a370dac90" providerId="ADAL" clId="{64C6AA2E-CB19-4F4C-8F03-719FA9E5EB38}" dt="2022-12-18T14:49:01.025" v="2839" actId="26606"/>
          <ac:spMkLst>
            <pc:docMk/>
            <pc:sldMk cId="3342488490" sldId="275"/>
            <ac:spMk id="2059" creationId="{07D40D60-A371-3746-AE79-A8A0DA64CDAF}"/>
          </ac:spMkLst>
        </pc:spChg>
        <pc:spChg chg="add">
          <ac:chgData name="Coufal Petr" userId="76484aeb-9507-44c9-a583-612a370dac90" providerId="ADAL" clId="{64C6AA2E-CB19-4F4C-8F03-719FA9E5EB38}" dt="2022-12-18T14:49:01.025" v="2839" actId="26606"/>
          <ac:spMkLst>
            <pc:docMk/>
            <pc:sldMk cId="3342488490" sldId="275"/>
            <ac:spMk id="2061" creationId="{525EC29A-9786-924D-875A-91FAF9B12697}"/>
          </ac:spMkLst>
        </pc:spChg>
        <pc:picChg chg="add mod ord">
          <ac:chgData name="Coufal Petr" userId="76484aeb-9507-44c9-a583-612a370dac90" providerId="ADAL" clId="{64C6AA2E-CB19-4F4C-8F03-719FA9E5EB38}" dt="2022-12-18T14:49:01.025" v="2839" actId="26606"/>
          <ac:picMkLst>
            <pc:docMk/>
            <pc:sldMk cId="3342488490" sldId="275"/>
            <ac:picMk id="2050" creationId="{5A6BC0EC-9D3F-6DFB-EE55-FB95013E3A48}"/>
          </ac:picMkLst>
        </pc:picChg>
        <pc:picChg chg="add mod">
          <ac:chgData name="Coufal Petr" userId="76484aeb-9507-44c9-a583-612a370dac90" providerId="ADAL" clId="{64C6AA2E-CB19-4F4C-8F03-719FA9E5EB38}" dt="2022-12-18T14:49:01.025" v="2839" actId="26606"/>
          <ac:picMkLst>
            <pc:docMk/>
            <pc:sldMk cId="3342488490" sldId="275"/>
            <ac:picMk id="2052" creationId="{3D61BA96-7240-29FA-EC0A-FF193D5E5FC3}"/>
          </ac:picMkLst>
        </pc:picChg>
      </pc:sldChg>
      <pc:sldChg chg="addSp delSp modSp new mod">
        <pc:chgData name="Coufal Petr" userId="76484aeb-9507-44c9-a583-612a370dac90" providerId="ADAL" clId="{64C6AA2E-CB19-4F4C-8F03-719FA9E5EB38}" dt="2023-01-16T16:55:28.354" v="3978" actId="1076"/>
        <pc:sldMkLst>
          <pc:docMk/>
          <pc:sldMk cId="1831230668" sldId="276"/>
        </pc:sldMkLst>
        <pc:spChg chg="mod">
          <ac:chgData name="Coufal Petr" userId="76484aeb-9507-44c9-a583-612a370dac90" providerId="ADAL" clId="{64C6AA2E-CB19-4F4C-8F03-719FA9E5EB38}" dt="2023-01-16T16:55:23.912" v="3977" actId="1076"/>
          <ac:spMkLst>
            <pc:docMk/>
            <pc:sldMk cId="1831230668" sldId="276"/>
            <ac:spMk id="2" creationId="{9AD8BCFA-1A63-491C-5984-AAE1F9361D58}"/>
          </ac:spMkLst>
        </pc:spChg>
        <pc:spChg chg="del">
          <ac:chgData name="Coufal Petr" userId="76484aeb-9507-44c9-a583-612a370dac90" providerId="ADAL" clId="{64C6AA2E-CB19-4F4C-8F03-719FA9E5EB38}" dt="2022-12-18T20:09:03.793" v="3194" actId="478"/>
          <ac:spMkLst>
            <pc:docMk/>
            <pc:sldMk cId="1831230668" sldId="276"/>
            <ac:spMk id="3" creationId="{80D93260-240A-4511-52FC-7F4112759F88}"/>
          </ac:spMkLst>
        </pc:spChg>
        <pc:spChg chg="add mod">
          <ac:chgData name="Coufal Petr" userId="76484aeb-9507-44c9-a583-612a370dac90" providerId="ADAL" clId="{64C6AA2E-CB19-4F4C-8F03-719FA9E5EB38}" dt="2023-01-16T16:55:21.512" v="3976" actId="1076"/>
          <ac:spMkLst>
            <pc:docMk/>
            <pc:sldMk cId="1831230668" sldId="276"/>
            <ac:spMk id="5" creationId="{15CF677D-450D-748D-0487-4149F5D6544A}"/>
          </ac:spMkLst>
        </pc:spChg>
        <pc:picChg chg="add mod">
          <ac:chgData name="Coufal Petr" userId="76484aeb-9507-44c9-a583-612a370dac90" providerId="ADAL" clId="{64C6AA2E-CB19-4F4C-8F03-719FA9E5EB38}" dt="2023-01-16T16:55:28.354" v="3978" actId="1076"/>
          <ac:picMkLst>
            <pc:docMk/>
            <pc:sldMk cId="1831230668" sldId="276"/>
            <ac:picMk id="3074" creationId="{35EF5587-F794-1186-DD84-F22D64CE9764}"/>
          </ac:picMkLst>
        </pc:picChg>
      </pc:sldChg>
      <pc:sldChg chg="modSp add mod">
        <pc:chgData name="Coufal Petr" userId="76484aeb-9507-44c9-a583-612a370dac90" providerId="ADAL" clId="{64C6AA2E-CB19-4F4C-8F03-719FA9E5EB38}" dt="2022-12-19T20:06:59.675" v="3456" actId="1076"/>
        <pc:sldMkLst>
          <pc:docMk/>
          <pc:sldMk cId="2434813479" sldId="278"/>
        </pc:sldMkLst>
        <pc:spChg chg="mod">
          <ac:chgData name="Coufal Petr" userId="76484aeb-9507-44c9-a583-612a370dac90" providerId="ADAL" clId="{64C6AA2E-CB19-4F4C-8F03-719FA9E5EB38}" dt="2022-12-19T20:06:54.256" v="3455" actId="1076"/>
          <ac:spMkLst>
            <pc:docMk/>
            <pc:sldMk cId="2434813479" sldId="278"/>
            <ac:spMk id="2" creationId="{745FC246-049E-CD68-C6C4-588F5DF687A9}"/>
          </ac:spMkLst>
        </pc:spChg>
        <pc:spChg chg="mod">
          <ac:chgData name="Coufal Petr" userId="76484aeb-9507-44c9-a583-612a370dac90" providerId="ADAL" clId="{64C6AA2E-CB19-4F4C-8F03-719FA9E5EB38}" dt="2022-12-19T20:06:59.675" v="3456" actId="1076"/>
          <ac:spMkLst>
            <pc:docMk/>
            <pc:sldMk cId="2434813479" sldId="278"/>
            <ac:spMk id="3" creationId="{7081337F-BE6A-152D-42F3-FB66213CF22D}"/>
          </ac:spMkLst>
        </pc:spChg>
        <pc:picChg chg="mod">
          <ac:chgData name="Coufal Petr" userId="76484aeb-9507-44c9-a583-612a370dac90" providerId="ADAL" clId="{64C6AA2E-CB19-4F4C-8F03-719FA9E5EB38}" dt="2022-12-19T20:06:46.824" v="3454" actId="14100"/>
          <ac:picMkLst>
            <pc:docMk/>
            <pc:sldMk cId="2434813479" sldId="278"/>
            <ac:picMk id="6" creationId="{FE8C7CDC-C2C3-6F6D-6152-2CBAF3DEEFF4}"/>
          </ac:picMkLst>
        </pc:picChg>
      </pc:sldChg>
      <pc:sldChg chg="new del">
        <pc:chgData name="Coufal Petr" userId="76484aeb-9507-44c9-a583-612a370dac90" providerId="ADAL" clId="{64C6AA2E-CB19-4F4C-8F03-719FA9E5EB38}" dt="2022-12-19T20:14:26.764" v="3577" actId="2696"/>
        <pc:sldMkLst>
          <pc:docMk/>
          <pc:sldMk cId="2031797440" sldId="279"/>
        </pc:sldMkLst>
      </pc:sldChg>
      <pc:sldChg chg="addSp delSp modSp add mod">
        <pc:chgData name="Coufal Petr" userId="76484aeb-9507-44c9-a583-612a370dac90" providerId="ADAL" clId="{64C6AA2E-CB19-4F4C-8F03-719FA9E5EB38}" dt="2023-01-16T16:32:45.898" v="3914" actId="2711"/>
        <pc:sldMkLst>
          <pc:docMk/>
          <pc:sldMk cId="1669486837" sldId="280"/>
        </pc:sldMkLst>
        <pc:spChg chg="del">
          <ac:chgData name="Coufal Petr" userId="76484aeb-9507-44c9-a583-612a370dac90" providerId="ADAL" clId="{64C6AA2E-CB19-4F4C-8F03-719FA9E5EB38}" dt="2022-12-19T20:16:11.143" v="3606" actId="478"/>
          <ac:spMkLst>
            <pc:docMk/>
            <pc:sldMk cId="1669486837" sldId="280"/>
            <ac:spMk id="2" creationId="{67D723F2-9620-F978-05D7-36F599B9B323}"/>
          </ac:spMkLst>
        </pc:spChg>
        <pc:spChg chg="del">
          <ac:chgData name="Coufal Petr" userId="76484aeb-9507-44c9-a583-612a370dac90" providerId="ADAL" clId="{64C6AA2E-CB19-4F4C-8F03-719FA9E5EB38}" dt="2022-12-19T20:14:56.775" v="3579" actId="478"/>
          <ac:spMkLst>
            <pc:docMk/>
            <pc:sldMk cId="1669486837" sldId="280"/>
            <ac:spMk id="3" creationId="{718A9BCB-8F36-16CE-6E1F-440AE7246701}"/>
          </ac:spMkLst>
        </pc:spChg>
        <pc:spChg chg="add del mod">
          <ac:chgData name="Coufal Petr" userId="76484aeb-9507-44c9-a583-612a370dac90" providerId="ADAL" clId="{64C6AA2E-CB19-4F4C-8F03-719FA9E5EB38}" dt="2022-12-19T20:14:59.590" v="3580" actId="478"/>
          <ac:spMkLst>
            <pc:docMk/>
            <pc:sldMk cId="1669486837" sldId="280"/>
            <ac:spMk id="7" creationId="{DD1A6359-8FA0-D88D-1B11-B919ABEEFED9}"/>
          </ac:spMkLst>
        </pc:spChg>
        <pc:spChg chg="add del mod">
          <ac:chgData name="Coufal Petr" userId="76484aeb-9507-44c9-a583-612a370dac90" providerId="ADAL" clId="{64C6AA2E-CB19-4F4C-8F03-719FA9E5EB38}" dt="2022-12-19T20:16:15.187" v="3607" actId="478"/>
          <ac:spMkLst>
            <pc:docMk/>
            <pc:sldMk cId="1669486837" sldId="280"/>
            <ac:spMk id="9" creationId="{CB0D6FB0-7909-0C2C-9B05-13D0F214B9D1}"/>
          </ac:spMkLst>
        </pc:spChg>
        <pc:spChg chg="add mod">
          <ac:chgData name="Coufal Petr" userId="76484aeb-9507-44c9-a583-612a370dac90" providerId="ADAL" clId="{64C6AA2E-CB19-4F4C-8F03-719FA9E5EB38}" dt="2023-01-16T16:32:37.085" v="3913" actId="27636"/>
          <ac:spMkLst>
            <pc:docMk/>
            <pc:sldMk cId="1669486837" sldId="280"/>
            <ac:spMk id="11" creationId="{AEA82DB1-5BB3-9B31-2E04-8037546881BA}"/>
          </ac:spMkLst>
        </pc:spChg>
        <pc:spChg chg="add mod">
          <ac:chgData name="Coufal Petr" userId="76484aeb-9507-44c9-a583-612a370dac90" providerId="ADAL" clId="{64C6AA2E-CB19-4F4C-8F03-719FA9E5EB38}" dt="2023-01-16T16:32:45.898" v="3914" actId="2711"/>
          <ac:spMkLst>
            <pc:docMk/>
            <pc:sldMk cId="1669486837" sldId="280"/>
            <ac:spMk id="13" creationId="{0D0A1605-2710-ACB0-E12F-FB57F11F24D2}"/>
          </ac:spMkLst>
        </pc:spChg>
        <pc:spChg chg="del mod ord">
          <ac:chgData name="Coufal Petr" userId="76484aeb-9507-44c9-a583-612a370dac90" providerId="ADAL" clId="{64C6AA2E-CB19-4F4C-8F03-719FA9E5EB38}" dt="2022-12-19T20:19:25.603" v="3637" actId="478"/>
          <ac:spMkLst>
            <pc:docMk/>
            <pc:sldMk cId="1669486837" sldId="280"/>
            <ac:spMk id="15" creationId="{39AE831D-7AA2-8529-94D7-134B28511703}"/>
          </ac:spMkLst>
        </pc:spChg>
        <pc:spChg chg="del">
          <ac:chgData name="Coufal Petr" userId="76484aeb-9507-44c9-a583-612a370dac90" providerId="ADAL" clId="{64C6AA2E-CB19-4F4C-8F03-719FA9E5EB38}" dt="2022-12-19T20:18:53.198" v="3626" actId="26606"/>
          <ac:spMkLst>
            <pc:docMk/>
            <pc:sldMk cId="1669486837" sldId="280"/>
            <ac:spMk id="3081" creationId="{C868C70C-E5C4-CD47-888C-FCB3373B6D38}"/>
          </ac:spMkLst>
        </pc:spChg>
        <pc:spChg chg="del">
          <ac:chgData name="Coufal Petr" userId="76484aeb-9507-44c9-a583-612a370dac90" providerId="ADAL" clId="{64C6AA2E-CB19-4F4C-8F03-719FA9E5EB38}" dt="2022-12-19T20:18:53.198" v="3626" actId="26606"/>
          <ac:spMkLst>
            <pc:docMk/>
            <pc:sldMk cId="1669486837" sldId="280"/>
            <ac:spMk id="3083" creationId="{D8C68F39-5E8A-844C-A8FD-394F253C1E5F}"/>
          </ac:spMkLst>
        </pc:spChg>
        <pc:spChg chg="del">
          <ac:chgData name="Coufal Petr" userId="76484aeb-9507-44c9-a583-612a370dac90" providerId="ADAL" clId="{64C6AA2E-CB19-4F4C-8F03-719FA9E5EB38}" dt="2022-12-19T20:18:53.198" v="3626" actId="26606"/>
          <ac:spMkLst>
            <pc:docMk/>
            <pc:sldMk cId="1669486837" sldId="280"/>
            <ac:spMk id="3085" creationId="{BC583CEB-AC2B-2640-94F6-5958E6BC5BAB}"/>
          </ac:spMkLst>
        </pc:spChg>
        <pc:spChg chg="add">
          <ac:chgData name="Coufal Petr" userId="76484aeb-9507-44c9-a583-612a370dac90" providerId="ADAL" clId="{64C6AA2E-CB19-4F4C-8F03-719FA9E5EB38}" dt="2022-12-19T20:18:53.198" v="3626" actId="26606"/>
          <ac:spMkLst>
            <pc:docMk/>
            <pc:sldMk cId="1669486837" sldId="280"/>
            <ac:spMk id="3090" creationId="{C868C70C-E5C4-CD47-888C-FCB3373B6D38}"/>
          </ac:spMkLst>
        </pc:spChg>
        <pc:spChg chg="add">
          <ac:chgData name="Coufal Petr" userId="76484aeb-9507-44c9-a583-612a370dac90" providerId="ADAL" clId="{64C6AA2E-CB19-4F4C-8F03-719FA9E5EB38}" dt="2022-12-19T20:18:53.198" v="3626" actId="26606"/>
          <ac:spMkLst>
            <pc:docMk/>
            <pc:sldMk cId="1669486837" sldId="280"/>
            <ac:spMk id="3092" creationId="{D8C68F39-5E8A-844C-A8FD-394F253C1E5F}"/>
          </ac:spMkLst>
        </pc:spChg>
        <pc:spChg chg="add">
          <ac:chgData name="Coufal Petr" userId="76484aeb-9507-44c9-a583-612a370dac90" providerId="ADAL" clId="{64C6AA2E-CB19-4F4C-8F03-719FA9E5EB38}" dt="2022-12-19T20:18:53.198" v="3626" actId="26606"/>
          <ac:spMkLst>
            <pc:docMk/>
            <pc:sldMk cId="1669486837" sldId="280"/>
            <ac:spMk id="3094" creationId="{BC583CEB-AC2B-2640-94F6-5958E6BC5BAB}"/>
          </ac:spMkLst>
        </pc:spChg>
        <pc:picChg chg="del">
          <ac:chgData name="Coufal Petr" userId="76484aeb-9507-44c9-a583-612a370dac90" providerId="ADAL" clId="{64C6AA2E-CB19-4F4C-8F03-719FA9E5EB38}" dt="2022-12-19T20:17:43.302" v="3623" actId="478"/>
          <ac:picMkLst>
            <pc:docMk/>
            <pc:sldMk cId="1669486837" sldId="280"/>
            <ac:picMk id="4" creationId="{0677A195-D4AE-518D-7DB3-DB1E0472C9E3}"/>
          </ac:picMkLst>
        </pc:picChg>
        <pc:picChg chg="mod ord">
          <ac:chgData name="Coufal Petr" userId="76484aeb-9507-44c9-a583-612a370dac90" providerId="ADAL" clId="{64C6AA2E-CB19-4F4C-8F03-719FA9E5EB38}" dt="2022-12-19T20:18:53.198" v="3626" actId="26606"/>
          <ac:picMkLst>
            <pc:docMk/>
            <pc:sldMk cId="1669486837" sldId="280"/>
            <ac:picMk id="5" creationId="{A097CDEF-B3DA-0EA7-93C8-7AABFA390014}"/>
          </ac:picMkLst>
        </pc:picChg>
        <pc:picChg chg="add mod ord">
          <ac:chgData name="Coufal Petr" userId="76484aeb-9507-44c9-a583-612a370dac90" providerId="ADAL" clId="{64C6AA2E-CB19-4F4C-8F03-719FA9E5EB38}" dt="2022-12-19T20:18:53.198" v="3626" actId="26606"/>
          <ac:picMkLst>
            <pc:docMk/>
            <pc:sldMk cId="1669486837" sldId="280"/>
            <ac:picMk id="2050" creationId="{E84D9430-47AB-7DBD-962D-1E6F507BE4A4}"/>
          </ac:picMkLst>
        </pc:picChg>
        <pc:picChg chg="add mod">
          <ac:chgData name="Coufal Petr" userId="76484aeb-9507-44c9-a583-612a370dac90" providerId="ADAL" clId="{64C6AA2E-CB19-4F4C-8F03-719FA9E5EB38}" dt="2022-12-19T20:19:02.945" v="3628" actId="27614"/>
          <ac:picMkLst>
            <pc:docMk/>
            <pc:sldMk cId="1669486837" sldId="280"/>
            <ac:picMk id="2052" creationId="{83A6AF29-89D7-399E-B455-783B333FDB68}"/>
          </ac:picMkLst>
        </pc:picChg>
        <pc:picChg chg="del">
          <ac:chgData name="Coufal Petr" userId="76484aeb-9507-44c9-a583-612a370dac90" providerId="ADAL" clId="{64C6AA2E-CB19-4F4C-8F03-719FA9E5EB38}" dt="2022-12-19T20:17:45.386" v="3624" actId="478"/>
          <ac:picMkLst>
            <pc:docMk/>
            <pc:sldMk cId="1669486837" sldId="280"/>
            <ac:picMk id="3076" creationId="{2DDBDB29-08CF-D9DF-D9ED-04F621F8E666}"/>
          </ac:picMkLst>
        </pc:picChg>
      </pc:sldChg>
    </pc:docChg>
  </pc:docChgLst>
  <pc:docChgLst>
    <pc:chgData name="Coufal Petr" userId="76484aeb-9507-44c9-a583-612a370dac90" providerId="ADAL" clId="{11EB0609-B280-4B6F-A818-3AF3D5A901C3}"/>
    <pc:docChg chg="custSel addSld modSld">
      <pc:chgData name="Coufal Petr" userId="76484aeb-9507-44c9-a583-612a370dac90" providerId="ADAL" clId="{11EB0609-B280-4B6F-A818-3AF3D5A901C3}" dt="2022-12-19T14:07:17.400" v="381" actId="27636"/>
      <pc:docMkLst>
        <pc:docMk/>
      </pc:docMkLst>
      <pc:sldChg chg="addSp modSp new mod setBg">
        <pc:chgData name="Coufal Petr" userId="76484aeb-9507-44c9-a583-612a370dac90" providerId="ADAL" clId="{11EB0609-B280-4B6F-A818-3AF3D5A901C3}" dt="2022-12-19T14:07:17.400" v="381" actId="27636"/>
        <pc:sldMkLst>
          <pc:docMk/>
          <pc:sldMk cId="1730519767" sldId="277"/>
        </pc:sldMkLst>
        <pc:spChg chg="mod">
          <ac:chgData name="Coufal Petr" userId="76484aeb-9507-44c9-a583-612a370dac90" providerId="ADAL" clId="{11EB0609-B280-4B6F-A818-3AF3D5A901C3}" dt="2022-12-19T14:05:26.584" v="353" actId="14100"/>
          <ac:spMkLst>
            <pc:docMk/>
            <pc:sldMk cId="1730519767" sldId="277"/>
            <ac:spMk id="2" creationId="{44744CFB-BB7B-3753-5A59-A2C094D4BAA3}"/>
          </ac:spMkLst>
        </pc:spChg>
        <pc:spChg chg="mod">
          <ac:chgData name="Coufal Petr" userId="76484aeb-9507-44c9-a583-612a370dac90" providerId="ADAL" clId="{11EB0609-B280-4B6F-A818-3AF3D5A901C3}" dt="2022-12-19T14:07:17.400" v="381" actId="27636"/>
          <ac:spMkLst>
            <pc:docMk/>
            <pc:sldMk cId="1730519767" sldId="277"/>
            <ac:spMk id="3" creationId="{ED77F6DD-F6B9-A032-FD2E-C8B16FA4B5BB}"/>
          </ac:spMkLst>
        </pc:spChg>
        <pc:spChg chg="add">
          <ac:chgData name="Coufal Petr" userId="76484aeb-9507-44c9-a583-612a370dac90" providerId="ADAL" clId="{11EB0609-B280-4B6F-A818-3AF3D5A901C3}" dt="2022-12-19T14:03:46.055" v="327" actId="26606"/>
          <ac:spMkLst>
            <pc:docMk/>
            <pc:sldMk cId="1730519767" sldId="277"/>
            <ac:spMk id="1031" creationId="{C868C70C-E5C4-CD47-888C-FCB3373B6D38}"/>
          </ac:spMkLst>
        </pc:spChg>
        <pc:spChg chg="add">
          <ac:chgData name="Coufal Petr" userId="76484aeb-9507-44c9-a583-612a370dac90" providerId="ADAL" clId="{11EB0609-B280-4B6F-A818-3AF3D5A901C3}" dt="2022-12-19T14:03:46.055" v="327" actId="26606"/>
          <ac:spMkLst>
            <pc:docMk/>
            <pc:sldMk cId="1730519767" sldId="277"/>
            <ac:spMk id="1033" creationId="{D8C68F39-5E8A-844C-A8FD-394F253C1E5F}"/>
          </ac:spMkLst>
        </pc:spChg>
        <pc:spChg chg="add">
          <ac:chgData name="Coufal Petr" userId="76484aeb-9507-44c9-a583-612a370dac90" providerId="ADAL" clId="{11EB0609-B280-4B6F-A818-3AF3D5A901C3}" dt="2022-12-19T14:03:46.055" v="327" actId="26606"/>
          <ac:spMkLst>
            <pc:docMk/>
            <pc:sldMk cId="1730519767" sldId="277"/>
            <ac:spMk id="1035" creationId="{BC583CEB-AC2B-2640-94F6-5958E6BC5BAB}"/>
          </ac:spMkLst>
        </pc:spChg>
        <pc:picChg chg="add mod">
          <ac:chgData name="Coufal Petr" userId="76484aeb-9507-44c9-a583-612a370dac90" providerId="ADAL" clId="{11EB0609-B280-4B6F-A818-3AF3D5A901C3}" dt="2022-12-19T14:05:00.851" v="348" actId="14100"/>
          <ac:picMkLst>
            <pc:docMk/>
            <pc:sldMk cId="1730519767" sldId="277"/>
            <ac:picMk id="1026" creationId="{E9C2201D-2FFA-4583-9C2F-30441A5BB3A5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2T18:38:52.8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4664 24575,'3'-1'0,"1"-1"0,-1 0 0,1-1 0,-1 1 0,0 0 0,0-1 0,0 0 0,0 1 0,-1-1 0,1 0 0,-1-1 0,0 1 0,3-4 0,10-12 0,7-2 0,2 1 0,0 2 0,1 0 0,1 2 0,43-21 0,150-52 0,-69 31 0,-69 24 0,373-169 0,-345 148 0,-4-5 0,110-82 0,88-96 0,15-12 0,-211 174 0,125-68 0,63-9 0,229-137 0,506-416 0,-975 668 0,64-32 0,-74 46 0,-1-2 0,-1-2 0,42-37 0,54-55 0,4 5 0,229-139 0,-328 226 0,-1-2 0,64-58 0,64-83 0,-42 41 0,-27 33 0,269-276 0,-349 351 0,2 0 0,1 2 0,50-33 0,-43 32 0,-2-1 0,35-32 0,-49 40 0,-10 9 0,-1 1 0,1-1 0,-1-1 0,-1 1 0,1-1 0,-1 1 0,7-13 0,-10 17 0,-1 0 0,0 0 0,0 0 0,0 1 0,0-1 0,0 0 0,0 0 0,0 0 0,0 0 0,0 0 0,-1 1 0,1-1 0,0 0 0,0 0 0,-1 0 0,1 1 0,0-1 0,-1 0 0,1 1 0,-1-1 0,1 0 0,-1 1 0,0-1 0,1 0 0,-1 1 0,1-1 0,-1 1 0,0-1 0,0 1 0,1-1 0,-1 1 0,0 0 0,0-1 0,1 1 0,-1 0 0,0 0 0,0-1 0,-1 1 0,-35-7 0,34 7 0,-98-6 0,-122 9 0,53 1 0,85-4 0,-23-2 0,-1 6 0,-109 16 0,300-19 0,-25 2 0,48-2 0,111-4 0,-115-9 0,43-1 0,-86 12 0,114 4 0,-169-3 0,1 1 0,0 0 0,-1-1 0,1 1 0,-1 1 0,1-1 0,-1 0 0,0 1 0,0 0 0,1-1 0,-1 1 0,-1 1 0,1-1 0,0 0 0,0 1 0,-1-1 0,1 1 0,-1 0 0,0 0 0,0 0 0,0 0 0,0 0 0,0 0 0,-1 1 0,0-1 0,1 1 0,-1-1 0,-1 1 0,1-1 0,0 6 0,2 14 0,-1-1 0,-2 0 0,0 1 0,-4 23 0,1 0 0,2 33 0,-7 140 0,3-177 0,-1 0 0,-1-1 0,-17 49 0,9-39-1365,9-29-5461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2T18:38:43.5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1306 24575,'7'9'0,"-1"0"0,0 0 0,0 0 0,0 1 0,-2 0 0,6 15 0,-4-12 0,-1 0 0,2-1 0,10 17 0,122 136 0,-88-109 0,69 99 0,-67-85 0,-40-55 0,-1 0 0,0 1 0,-1 1 0,-1-1 0,14 31 0,-23-45 0,-1 0 0,1 0 0,0 0 0,0-1 0,0 1 0,0 0 0,0-1 0,0 1 0,0-1 0,1 1 0,-1-1 0,0 0 0,1 0 0,-1 1 0,1-1 0,-1 0 0,1 0 0,0 0 0,0-1 0,-1 1 0,1 0 0,0-1 0,0 1 0,0-1 0,0 1 0,0-1 0,-1 0 0,1 0 0,0 0 0,0 0 0,4-1 0,4-1 0,0 0 0,0-1 0,0-1 0,18-8 0,3-1 0,-3 6 0,0 1 0,47-3 0,-44 6 0,60-14 0,25-16 0,277-70 0,-253 86 0,-98 14 0,70-15 0,-46 6 0,0 3 0,0 3 0,71 3 0,-56 1 0,117-15 0,59-20 0,116-22 0,-254 38 0,199-8 0,67-11 0,-325 32 0,-47 7 0,1-1 0,0 0 0,0-1 0,-1 0 0,1-1 0,-1 0 0,0-1 0,0-1 0,19-11 0,-7 0 0,-11 5 0,2 0 0,0 1 0,0 1 0,1 1 0,0 1 0,0 0 0,1 1 0,0 1 0,33-8 0,152-25 0,-69 12 0,-37 3 0,-67 16 0,-1 1 0,1 1 0,53-4 0,-58 8 0,0-1 0,0-1 0,40-12 0,-39 9 0,1 1 0,45-5 0,-68 11 0,-1 0 0,0 0 0,1 0 0,-1-1 0,0 1 0,1-1 0,-1 0 0,0 0 0,0 0 0,0 0 0,0-1 0,0 1 0,0-1 0,0 0 0,0 0 0,-1 0 0,1 0 0,-1 0 0,3-3 0,-2 0 0,-1 1 0,0-1 0,0 0 0,-1 0 0,1 0 0,-1 0 0,0 0 0,-1 0 0,1 0 0,-1 0 0,0 0 0,0-6 0,-4-132 0,4-125 0,17 147 0,-9 74 0,2-6 0,-5 33 0,-1 0 0,2-34 0,-4 31 0,1-1 0,1 1 0,2 0 0,14-39 0,-10 31 0,11-52 0,-12-25-1365,-8 77-5461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2T18:38:45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788 1417 24575,'-2'-25'0,"-1"0"0,-2 1 0,0 0 0,-11-31 0,4 15 0,4 11 0,-66-210 0,61 204 0,-3 0 0,-1 1 0,-1 1 0,-38-52 0,-125-130 0,-27-36 0,167 191-682,-61-126-1,92 164-6143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2T18:38:56.5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24575,'1'58'0,"13"93"0,-8-93-682,-2 100-1,-4-137-6143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14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05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8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3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6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6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6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9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6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38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qITcI_IP2LI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4lu1ArMnK_Y" TargetMode="External"/><Relationship Id="rId4" Type="http://schemas.openxmlformats.org/officeDocument/2006/relationships/hyperlink" Target="https://www.svetenergie.cz/cz/vim-proc/video/32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t24.ceskatelevize.cz/veda/2777030-miliardy-ptaku-se-vraceji-z-teplych-krajin-nekteri-prekonaji-i-tisice-kilometru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BIiGmy_-_EQ" TargetMode="Externa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uOi8f83pQc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D45EF89A-7C2C-C293-49B4-B453D0E78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44037D61-FFBD-0342-90C5-D1AD7C899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73751" y="4102096"/>
            <a:ext cx="9418249" cy="2755904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68F66C-A9E0-2544-F983-C37F2C6F1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1616" y="4642192"/>
            <a:ext cx="8393008" cy="1015663"/>
          </a:xfrm>
        </p:spPr>
        <p:txBody>
          <a:bodyPr anchor="b">
            <a:normAutofit/>
          </a:bodyPr>
          <a:lstStyle/>
          <a:p>
            <a:r>
              <a:rPr lang="cs-CZ" sz="5400" dirty="0">
                <a:latin typeface="Arial Black" panose="020B0A04020102020204" pitchFamily="34" charset="0"/>
                <a:hlinkClick r:id="rId5"/>
              </a:rPr>
              <a:t>Ptáci - Birds - Aves</a:t>
            </a:r>
            <a:endParaRPr lang="cs-CZ" sz="5400" dirty="0">
              <a:latin typeface="Arial Black" panose="020B0A040201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04AE4A3-A901-F220-9A7B-9921B2D77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1616" y="5625446"/>
            <a:ext cx="8395223" cy="572506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Opeření obratlovci, věda Ornitologie</a:t>
            </a:r>
          </a:p>
        </p:txBody>
      </p:sp>
    </p:spTree>
    <p:extLst>
      <p:ext uri="{BB962C8B-B14F-4D97-AF65-F5344CB8AC3E}">
        <p14:creationId xmlns:p14="http://schemas.microsoft.com/office/powerpoint/2010/main" val="174081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5FC246-049E-CD68-C6C4-588F5DF68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49" y="225040"/>
            <a:ext cx="4048268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 dirty="0">
                <a:latin typeface="Arial Black" panose="020B0A04020102020204" pitchFamily="34" charset="0"/>
              </a:rPr>
              <a:t>Uzpůsobení končetiny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81337F-BE6A-152D-42F3-FB66213CF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649" y="1635553"/>
            <a:ext cx="3624885" cy="536665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podle prostředí;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podle způsobu života;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Základní dělení: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- šplhavé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- plovací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- kráčivé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- sedavé …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E8C7CDC-C2C3-6F6D-6152-2CBAF3DEE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371" y="312554"/>
            <a:ext cx="8128581" cy="625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13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81148B8-58D0-4E9A-A32C-B3B181A3A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8154F5-2E4B-4EB4-9BE5-A38ED1238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1302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A5ACD4-8016-403B-BEED-5B03EF655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8433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30F9EE-7B59-A590-2A76-FCE2F6E1C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" y="0"/>
            <a:ext cx="9228071" cy="690370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BE570D-7467-423E-A9F8-3A7E93BB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455" y="242969"/>
            <a:ext cx="4048268" cy="1550419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cs-CZ" sz="4000" dirty="0">
                <a:latin typeface="Arial Black" panose="020B0A04020102020204" pitchFamily="34" charset="0"/>
              </a:rPr>
              <a:t>Uzpůsobení zobáku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F5BC39-DC29-89BA-8D6A-4AA3F279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116" y="1646848"/>
            <a:ext cx="3624885" cy="5366654"/>
          </a:xfrm>
        </p:spPr>
        <p:txBody>
          <a:bodyPr>
            <a:normAutofit/>
          </a:bodyPr>
          <a:lstStyle/>
          <a:p>
            <a:pPr algn="r"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Dle prostředí;</a:t>
            </a:r>
          </a:p>
          <a:p>
            <a:pPr algn="r"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Způsobu příjmu potravy;</a:t>
            </a:r>
          </a:p>
          <a:p>
            <a:pPr algn="r"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Základní dělení: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- sbírání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- trhání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- uštipování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- rozkusování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- procezování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- rozlupování …</a:t>
            </a:r>
          </a:p>
        </p:txBody>
      </p:sp>
    </p:spTree>
    <p:extLst>
      <p:ext uri="{BB962C8B-B14F-4D97-AF65-F5344CB8AC3E}">
        <p14:creationId xmlns:p14="http://schemas.microsoft.com/office/powerpoint/2010/main" val="1377901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2" name="Rectangle 3111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D723F2-9620-F978-05D7-36F599B9B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694" y="377311"/>
            <a:ext cx="3745064" cy="77171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cs-CZ" sz="3700" b="1" kern="1200" dirty="0">
                <a:latin typeface="Arial Black" panose="020B0A04020102020204" pitchFamily="34" charset="0"/>
              </a:rPr>
              <a:t>Rozmnožování</a:t>
            </a:r>
          </a:p>
        </p:txBody>
      </p:sp>
      <p:pic>
        <p:nvPicPr>
          <p:cNvPr id="6" name="Picture 4" descr="Co se děje v jarní přírodě - ptačí zpěv a námluvy - PŘÍRODA.cz">
            <a:extLst>
              <a:ext uri="{FF2B5EF4-FFF2-40B4-BE49-F238E27FC236}">
                <a16:creationId xmlns:a16="http://schemas.microsoft.com/office/drawing/2014/main" id="{3EE2F716-B2AB-1371-1598-7F1428015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" r="5" b="2038"/>
          <a:stretch/>
        </p:blipFill>
        <p:spPr bwMode="auto">
          <a:xfrm>
            <a:off x="3042623" y="565153"/>
            <a:ext cx="4417001" cy="314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BRAZEM: Dá mi, nedá mi? Nahlédněte do sexuálního života zvířat - iDNES.cz">
            <a:extLst>
              <a:ext uri="{FF2B5EF4-FFF2-40B4-BE49-F238E27FC236}">
                <a16:creationId xmlns:a16="http://schemas.microsoft.com/office/drawing/2014/main" id="{22EFFA16-5F0C-5106-E31B-D0ED6E246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r="4559"/>
          <a:stretch/>
        </p:blipFill>
        <p:spPr bwMode="auto">
          <a:xfrm>
            <a:off x="3604661" y="3711570"/>
            <a:ext cx="3854963" cy="314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4" name="Rectangle 3113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951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2" name="Picture 10" descr="Ptačí kouzla s vejci: Neobyčejná tajemství obyčejných vajec | 100+1  zahraniční zajímavost">
            <a:extLst>
              <a:ext uri="{FF2B5EF4-FFF2-40B4-BE49-F238E27FC236}">
                <a16:creationId xmlns:a16="http://schemas.microsoft.com/office/drawing/2014/main" id="{1941CA4C-7390-AB23-D990-9CE35B83D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4" b="9026"/>
          <a:stretch/>
        </p:blipFill>
        <p:spPr bwMode="auto">
          <a:xfrm>
            <a:off x="4068" y="-1"/>
            <a:ext cx="3600593" cy="371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táci">
            <a:extLst>
              <a:ext uri="{FF2B5EF4-FFF2-40B4-BE49-F238E27FC236}">
                <a16:creationId xmlns:a16="http://schemas.microsoft.com/office/drawing/2014/main" id="{9ED8505D-DDDC-CA9F-7DEB-1BF52EE78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7" b="-1"/>
          <a:stretch/>
        </p:blipFill>
        <p:spPr bwMode="auto">
          <a:xfrm>
            <a:off x="20" y="3711571"/>
            <a:ext cx="3604641" cy="314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6" name="Rectangle 3115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9511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B6D8E8DD-4241-5ADF-9621-FC736D865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7694" y="1149024"/>
            <a:ext cx="3854963" cy="57089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Nazýváme </a:t>
            </a: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hnízděním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předcházeno </a:t>
            </a: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námluvami samců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– pohyb, postoj, hlasem, pohyb křídel);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Stavba hnízda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, samec </a:t>
            </a:r>
            <a:b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a samice, pohlavní dimorfismus, </a:t>
            </a: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vnitřní oplodnění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Péče o vejce zahříváním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optimum </a:t>
            </a:r>
            <a:b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cs-CZ" sz="2500" baseline="30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C, sezení na vejcích 10 až 80 dnů.</a:t>
            </a:r>
          </a:p>
        </p:txBody>
      </p:sp>
    </p:spTree>
    <p:extLst>
      <p:ext uri="{BB962C8B-B14F-4D97-AF65-F5344CB8AC3E}">
        <p14:creationId xmlns:p14="http://schemas.microsoft.com/office/powerpoint/2010/main" val="3799995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A82DB1-5BB3-9B31-2E04-8037546881BA}"/>
              </a:ext>
            </a:extLst>
          </p:cNvPr>
          <p:cNvSpPr txBox="1"/>
          <p:nvPr/>
        </p:nvSpPr>
        <p:spPr>
          <a:xfrm>
            <a:off x="7887694" y="455613"/>
            <a:ext cx="3745064" cy="154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cs-CZ" sz="4100" b="1" kern="120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Mláďata rozlišujeme …</a:t>
            </a:r>
          </a:p>
        </p:txBody>
      </p:sp>
      <p:pic>
        <p:nvPicPr>
          <p:cNvPr id="2052" name="Picture 4" descr="Obsah obrázku tráva, exteriér, rostlina&#10;&#10;Popis byl vytvořen automaticky">
            <a:extLst>
              <a:ext uri="{FF2B5EF4-FFF2-40B4-BE49-F238E27FC236}">
                <a16:creationId xmlns:a16="http://schemas.microsoft.com/office/drawing/2014/main" id="{83A6AF29-89D7-399E-B455-783B333FD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9" r="24388"/>
          <a:stretch/>
        </p:blipFill>
        <p:spPr bwMode="auto">
          <a:xfrm>
            <a:off x="20" y="3"/>
            <a:ext cx="3600573" cy="68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táci">
            <a:extLst>
              <a:ext uri="{FF2B5EF4-FFF2-40B4-BE49-F238E27FC236}">
                <a16:creationId xmlns:a16="http://schemas.microsoft.com/office/drawing/2014/main" id="{E84D9430-47AB-7DBD-962D-1E6F507BE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" r="5" b="1233"/>
          <a:stretch/>
        </p:blipFill>
        <p:spPr bwMode="auto">
          <a:xfrm>
            <a:off x="3039512" y="565153"/>
            <a:ext cx="4417001" cy="314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ek obrázku pro nekrmivé mládě ptáka">
            <a:extLst>
              <a:ext uri="{FF2B5EF4-FFF2-40B4-BE49-F238E27FC236}">
                <a16:creationId xmlns:a16="http://schemas.microsoft.com/office/drawing/2014/main" id="{A097CDEF-B3DA-0EA7-93C8-7AABFA390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r="-1" b="-1"/>
          <a:stretch/>
        </p:blipFill>
        <p:spPr bwMode="auto">
          <a:xfrm>
            <a:off x="3604661" y="3711570"/>
            <a:ext cx="3854963" cy="314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" name="Rectangle 3091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951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4" name="Rectangle 3093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951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D0A1605-2710-ACB0-E12F-FB57F11F24D2}"/>
              </a:ext>
            </a:extLst>
          </p:cNvPr>
          <p:cNvSpPr txBox="1"/>
          <p:nvPr/>
        </p:nvSpPr>
        <p:spPr>
          <a:xfrm>
            <a:off x="7591859" y="1999515"/>
            <a:ext cx="4040899" cy="4402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28575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Krmivá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jsou slepá, holá, rodiče je krmí – př. datel, vlaštovka;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28575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Nekrmivá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vidí, jsou opeřená, krmí se sami – kuře, labuť, kachna …</a:t>
            </a:r>
          </a:p>
        </p:txBody>
      </p:sp>
    </p:spTree>
    <p:extLst>
      <p:ext uri="{BB962C8B-B14F-4D97-AF65-F5344CB8AC3E}">
        <p14:creationId xmlns:p14="http://schemas.microsoft.com/office/powerpoint/2010/main" val="1669486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CB59E6-1704-0C80-92DC-649D8C03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61" y="331184"/>
            <a:ext cx="3603625" cy="1550419"/>
          </a:xfrm>
        </p:spPr>
        <p:txBody>
          <a:bodyPr>
            <a:normAutofit/>
          </a:bodyPr>
          <a:lstStyle/>
          <a:p>
            <a:r>
              <a:rPr lang="cs-CZ" sz="4100" dirty="0">
                <a:latin typeface="Arial Black" panose="020B0A04020102020204" pitchFamily="34" charset="0"/>
              </a:rPr>
              <a:t>Stavba </a:t>
            </a:r>
            <a:br>
              <a:rPr lang="cs-CZ" sz="4100" dirty="0">
                <a:latin typeface="Arial Black" panose="020B0A04020102020204" pitchFamily="34" charset="0"/>
              </a:rPr>
            </a:br>
            <a:r>
              <a:rPr lang="cs-CZ" sz="2800" dirty="0">
                <a:latin typeface="Arial Black" panose="020B0A04020102020204" pitchFamily="34" charset="0"/>
              </a:rPr>
              <a:t>ptačího vejce</a:t>
            </a:r>
            <a:endParaRPr lang="cs-CZ" sz="4100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8C7957-E66A-854E-4245-02388532F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113" y="1659468"/>
            <a:ext cx="4055420" cy="2743200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Všichni ptáci snášejí vejce;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Vývoj plodu i veškeré živiny pro plod;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Nutná vysoká teplota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30 – 40 </a:t>
            </a:r>
            <a:r>
              <a:rPr lang="cs-CZ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°C (38)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2" name="Picture 4" descr="ptačí vejce, hnízdo, Příroda, ptačí hnízdo, vejce, modrý, stavba hnízda,  scrim, líhnutí, zblízka, zahrada | Pikist">
            <a:extLst>
              <a:ext uri="{FF2B5EF4-FFF2-40B4-BE49-F238E27FC236}">
                <a16:creationId xmlns:a16="http://schemas.microsoft.com/office/drawing/2014/main" id="{925A1243-A9B1-F2DE-96E4-63ADF8D1A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11562" r="16824" b="28628"/>
          <a:stretch/>
        </p:blipFill>
        <p:spPr bwMode="auto">
          <a:xfrm>
            <a:off x="0" y="4544082"/>
            <a:ext cx="4745355" cy="231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jce a já. Věda je zábava - PDF Stažení zdarma">
            <a:extLst>
              <a:ext uri="{FF2B5EF4-FFF2-40B4-BE49-F238E27FC236}">
                <a16:creationId xmlns:a16="http://schemas.microsoft.com/office/drawing/2014/main" id="{B3BF68D4-4345-5805-A07B-F5BB87FE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55" y="0"/>
            <a:ext cx="74466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DA97320-228E-48F3-BCFA-423F983C8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58144" y="566928"/>
            <a:ext cx="1133856" cy="629107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2C9F0975-851A-4FEC-B19A-6EC12C0D5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25072" y="1"/>
            <a:ext cx="566928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6BF070-8086-DFFC-256E-7D180051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54" y="410790"/>
            <a:ext cx="4767031" cy="1549400"/>
          </a:xfrm>
        </p:spPr>
        <p:txBody>
          <a:bodyPr>
            <a:normAutofit/>
          </a:bodyPr>
          <a:lstStyle/>
          <a:p>
            <a:r>
              <a:rPr lang="cs-CZ" sz="4000" dirty="0"/>
              <a:t>Pozorujeme slepičí vejce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72D30E-9209-12AD-8017-A2B728B3B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859" y="1873963"/>
            <a:ext cx="5113213" cy="436168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Pozorujeme vnější stavbu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 tvar vejce;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Stáří vejce podle chování ve vodě, „pukavec“ plave na hladině;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Vejce vařené a vejce syrové /zkouška rotací/;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Vejce naměkko 2-3 minuty, nahniličko 4 minuty, natvrdo 7 minut.</a:t>
            </a:r>
          </a:p>
        </p:txBody>
      </p:sp>
      <p:pic>
        <p:nvPicPr>
          <p:cNvPr id="1026" name="Picture 2" descr="Brockmeyerová-Fenclová J., Drozd Z.: Pokusy s vejci (Veletrh 1, Praha 1996)  / Sborník Veletrhu nápadů učitelů fyziky">
            <a:extLst>
              <a:ext uri="{FF2B5EF4-FFF2-40B4-BE49-F238E27FC236}">
                <a16:creationId xmlns:a16="http://schemas.microsoft.com/office/drawing/2014/main" id="{1E7B970D-8BBE-8F37-F5C7-7487AEE1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7539" y="542287"/>
            <a:ext cx="4245788" cy="250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454EF9C-5589-D5BB-AE1C-73D077269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7539" y="3345771"/>
            <a:ext cx="4245788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7D08439-D188-053E-2F01-807C3BE5C1FD}"/>
              </a:ext>
            </a:extLst>
          </p:cNvPr>
          <p:cNvSpPr txBox="1"/>
          <p:nvPr/>
        </p:nvSpPr>
        <p:spPr>
          <a:xfrm>
            <a:off x="1345043" y="6235643"/>
            <a:ext cx="3594847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pc="300" dirty="0">
                <a:solidFill>
                  <a:schemeClr val="accent3">
                    <a:lumMod val="75000"/>
                  </a:schemeClr>
                </a:solidFill>
                <a:hlinkClick r:id="rId4"/>
              </a:rPr>
              <a:t>Plovoucí vajíčko</a:t>
            </a:r>
            <a:endParaRPr lang="cs-CZ" spc="3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64AF98A-4EBD-E43B-E4B5-2043546587B6}"/>
              </a:ext>
            </a:extLst>
          </p:cNvPr>
          <p:cNvSpPr txBox="1"/>
          <p:nvPr/>
        </p:nvSpPr>
        <p:spPr>
          <a:xfrm>
            <a:off x="6374257" y="6235643"/>
            <a:ext cx="3852351" cy="369332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chemeClr val="accent3">
                    <a:lumMod val="75000"/>
                  </a:schemeClr>
                </a:solidFill>
                <a:hlinkClick r:id="rId5"/>
              </a:rPr>
              <a:t>Reakce v kyselinou /skořápky/</a:t>
            </a:r>
            <a:endParaRPr lang="cs-CZ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95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Zajímavost – Jak vidí ptáci | eiffel optic">
            <a:extLst>
              <a:ext uri="{FF2B5EF4-FFF2-40B4-BE49-F238E27FC236}">
                <a16:creationId xmlns:a16="http://schemas.microsoft.com/office/drawing/2014/main" id="{7D2921E7-29E2-81A9-FE0A-C7E8D1A24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8" r="9985"/>
          <a:stretch/>
        </p:blipFill>
        <p:spPr bwMode="auto">
          <a:xfrm>
            <a:off x="7464766" y="10"/>
            <a:ext cx="4727234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ýr velký, sovy, ptáků, raptor, při pohledu na fotoaparát, portrét, jednoho  zvířete, sova | Piqsels">
            <a:extLst>
              <a:ext uri="{FF2B5EF4-FFF2-40B4-BE49-F238E27FC236}">
                <a16:creationId xmlns:a16="http://schemas.microsoft.com/office/drawing/2014/main" id="{0C2103DA-9B7F-E72F-851F-2F13FA6FC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r="5441"/>
          <a:stretch/>
        </p:blipFill>
        <p:spPr bwMode="auto">
          <a:xfrm>
            <a:off x="3048" y="10"/>
            <a:ext cx="753160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ýsledek obrázku pro smysly ptáků">
            <a:extLst>
              <a:ext uri="{FF2B5EF4-FFF2-40B4-BE49-F238E27FC236}">
                <a16:creationId xmlns:a16="http://schemas.microsoft.com/office/drawing/2014/main" id="{10A7FB86-C8D0-8C64-9691-3C5328043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291"/>
          <a:stretch/>
        </p:blipFill>
        <p:spPr bwMode="auto">
          <a:xfrm>
            <a:off x="7464552" y="3429000"/>
            <a:ext cx="47274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">
            <a:extLst>
              <a:ext uri="{FF2B5EF4-FFF2-40B4-BE49-F238E27FC236}">
                <a16:creationId xmlns:a16="http://schemas.microsoft.com/office/drawing/2014/main" id="{F7C9FD24-3092-E04F-925D-C1183BF54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108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108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64FCBA-C0F3-2CE4-9DC2-23DC48610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86" y="365302"/>
            <a:ext cx="3832751" cy="944209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Smysly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FA291F-13E5-1B04-2573-98EE38E6B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4" y="1309512"/>
            <a:ext cx="4036290" cy="537351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Zrak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nejdokonalejší, barevné vidění, málo pohyblivé oči (u sov vůbec).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Sovy –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oči vedle sebe – prostorové vidění;</a:t>
            </a:r>
          </a:p>
          <a:p>
            <a:pPr>
              <a:lnSpc>
                <a:spcPct val="10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Tři víčka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horní, dolní </a:t>
            </a:r>
            <a:b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 tzv. mžurka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(za letu, v boji, při potápění).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Sluch</a:t>
            </a:r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rozsah stejný jako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 člověka, ale 10x vyšší rozlišování signálů (sovy);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Čich</a:t>
            </a:r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slabý, u některých lepší – kiviové, kondoři, kachny, holubi, někteří pěvci.</a:t>
            </a:r>
          </a:p>
          <a:p>
            <a:pPr>
              <a:lnSpc>
                <a:spcPct val="100000"/>
              </a:lnSpc>
            </a:pP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77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8C3E4D-E840-6CC2-62D0-D53E623F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766" y="428468"/>
            <a:ext cx="5721073" cy="1550419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Tah ptáků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92DD3B-1877-4573-66AA-21BEDD02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766" y="1215394"/>
            <a:ext cx="5721073" cy="52141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Základem chování ptáků jsou instinkty, které se zdokonalují učením a zkušenostmi za života.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Stálí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zdržují se v okolí hnízdiště – koroptev, straka, vrabec domácí..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Přelétaví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  potulní – 100 – 500 km – zvonek, stehlík, sýkory, havran;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Tažní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2x do roka dlouhé přelety – kukačka, špaček, vlaštovka, jiřička, konipas, čáp..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Orientace záhada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podle hvězd, slunce, magnetismu, kraje i čichu …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ýsledek obrázku pro stehlík">
            <a:extLst>
              <a:ext uri="{FF2B5EF4-FFF2-40B4-BE49-F238E27FC236}">
                <a16:creationId xmlns:a16="http://schemas.microsoft.com/office/drawing/2014/main" id="{84F4E098-6C6E-8998-F850-88591326E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9950"/>
          <a:stretch/>
        </p:blipFill>
        <p:spPr bwMode="auto">
          <a:xfrm>
            <a:off x="541728" y="3712464"/>
            <a:ext cx="4720572" cy="31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ýsledek obrázku pro čáp bílý">
            <a:extLst>
              <a:ext uri="{FF2B5EF4-FFF2-40B4-BE49-F238E27FC236}">
                <a16:creationId xmlns:a16="http://schemas.microsoft.com/office/drawing/2014/main" id="{2610CC97-C955-DADC-A544-2A3A73766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4" r="-2" b="13246"/>
          <a:stretch/>
        </p:blipFill>
        <p:spPr bwMode="auto">
          <a:xfrm>
            <a:off x="539865" y="565153"/>
            <a:ext cx="4722434" cy="31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02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Rectangle 5141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144" name="Rectangle 5143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5146" name="Rectangle 5145">
            <a:extLst>
              <a:ext uri="{FF2B5EF4-FFF2-40B4-BE49-F238E27FC236}">
                <a16:creationId xmlns:a16="http://schemas.microsoft.com/office/drawing/2014/main" id="{0247FD0E-C93A-490E-9994-C79DC8977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Miliardy ptáků se vracejí z teplých krajin, někteří překonají i tisíce  kilometrů — ČT24 — Česká televize">
            <a:extLst>
              <a:ext uri="{FF2B5EF4-FFF2-40B4-BE49-F238E27FC236}">
                <a16:creationId xmlns:a16="http://schemas.microsoft.com/office/drawing/2014/main" id="{3974984B-05E1-B189-0AA6-E99DB1FB6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17270" r="3" b="9680"/>
          <a:stretch/>
        </p:blipFill>
        <p:spPr bwMode="auto">
          <a:xfrm>
            <a:off x="3048" y="1375493"/>
            <a:ext cx="12185904" cy="5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8" name="Rectangle 5147">
            <a:extLst>
              <a:ext uri="{FF2B5EF4-FFF2-40B4-BE49-F238E27FC236}">
                <a16:creationId xmlns:a16="http://schemas.microsoft.com/office/drawing/2014/main" id="{1CDD2F19-0AAB-46D2-A7D4-9BD8F7E42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78792" y="-578805"/>
            <a:ext cx="6858003" cy="8015586"/>
          </a:xfrm>
          <a:prstGeom prst="rect">
            <a:avLst/>
          </a:prstGeom>
          <a:gradFill flip="none" rotWithShape="1">
            <a:gsLst>
              <a:gs pos="48000">
                <a:sysClr val="windowText" lastClr="000000">
                  <a:alpha val="30000"/>
                </a:sysClr>
              </a:gs>
              <a:gs pos="85000">
                <a:sysClr val="windowText" lastClr="000000">
                  <a:alpha val="51000"/>
                </a:sysClr>
              </a:gs>
              <a:gs pos="0">
                <a:sysClr val="windowText" lastClr="000000">
                  <a:alpha val="0"/>
                </a:sys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50" name="Rectangle 5149">
            <a:extLst>
              <a:ext uri="{FF2B5EF4-FFF2-40B4-BE49-F238E27FC236}">
                <a16:creationId xmlns:a16="http://schemas.microsoft.com/office/drawing/2014/main" id="{AD77B2DF-AF44-4996-BBFD-5DF9162BE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2" name="Rectangle 5151">
            <a:extLst>
              <a:ext uri="{FF2B5EF4-FFF2-40B4-BE49-F238E27FC236}">
                <a16:creationId xmlns:a16="http://schemas.microsoft.com/office/drawing/2014/main" id="{FF6BECB9-A7FC-400F-8502-97A13BB8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407E7F3-D522-775C-0396-BE6650B9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668" y="167123"/>
            <a:ext cx="8254684" cy="11686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6000" dirty="0">
                <a:solidFill>
                  <a:schemeClr val="bg2">
                    <a:lumMod val="10000"/>
                    <a:lumOff val="9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Migrační trasy ptáků</a:t>
            </a:r>
            <a:endParaRPr lang="cs-CZ" sz="60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5124" name="Picture 4" descr="Vědci zkoumají dlouhou cestu ptáků do teplých krajin - Akademie věd České  republiky">
            <a:extLst>
              <a:ext uri="{FF2B5EF4-FFF2-40B4-BE49-F238E27FC236}">
                <a16:creationId xmlns:a16="http://schemas.microsoft.com/office/drawing/2014/main" id="{05AF51B2-3972-1FE7-5A4C-3DE6F3B93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37316" cy="137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70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2" name="Rectangle 6161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119125-6123-15C9-07F0-0F9673CED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76" y="709270"/>
            <a:ext cx="5721073" cy="1550419"/>
          </a:xfrm>
        </p:spPr>
        <p:txBody>
          <a:bodyPr>
            <a:normAutofit/>
          </a:bodyPr>
          <a:lstStyle/>
          <a:p>
            <a:r>
              <a:rPr lang="cs-CZ" dirty="0"/>
              <a:t>Čím se ptáci živí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DCF6A5-C715-0BBC-C25B-99EF28F57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6" y="1484484"/>
            <a:ext cx="5721073" cy="53735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b="1" dirty="0" err="1"/>
              <a:t>Destruenti</a:t>
            </a:r>
            <a:r>
              <a:rPr lang="cs-CZ" sz="2400" b="1" dirty="0"/>
              <a:t> </a:t>
            </a:r>
            <a:r>
              <a:rPr lang="cs-CZ" sz="2400" dirty="0"/>
              <a:t>– velmi málo, patří sem evropští supi a američtí kondoři.</a:t>
            </a:r>
          </a:p>
          <a:p>
            <a:pPr>
              <a:lnSpc>
                <a:spcPct val="100000"/>
              </a:lnSpc>
            </a:pPr>
            <a:r>
              <a:rPr lang="cs-CZ" sz="2400" b="1" dirty="0"/>
              <a:t>Konzumenti 1. řádu </a:t>
            </a:r>
            <a:r>
              <a:rPr lang="cs-CZ" sz="2400" dirty="0"/>
              <a:t>– býložraví nebo pojídající semena a plody.</a:t>
            </a:r>
          </a:p>
          <a:p>
            <a:pPr>
              <a:lnSpc>
                <a:spcPct val="100000"/>
              </a:lnSpc>
            </a:pPr>
            <a:r>
              <a:rPr lang="cs-CZ" sz="2400" b="1" dirty="0"/>
              <a:t>Konzumenti 2. řádu </a:t>
            </a:r>
            <a:r>
              <a:rPr lang="cs-CZ" sz="2400" dirty="0"/>
              <a:t>– hmyz nebo drobní živočichové.</a:t>
            </a:r>
          </a:p>
          <a:p>
            <a:pPr>
              <a:lnSpc>
                <a:spcPct val="100000"/>
              </a:lnSpc>
            </a:pPr>
            <a:r>
              <a:rPr lang="cs-CZ" sz="2400" b="1" dirty="0"/>
              <a:t>Predátoři</a:t>
            </a:r>
            <a:r>
              <a:rPr lang="cs-CZ" sz="2400" dirty="0"/>
              <a:t> – uzavírají potravní řetězec.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Význam ptáků jako roznašeči semen, opylovači rostlin a podílí se na ochraně lesa pojídáním dřevokazných larev.</a:t>
            </a:r>
          </a:p>
        </p:txBody>
      </p:sp>
      <p:pic>
        <p:nvPicPr>
          <p:cNvPr id="6150" name="Picture 6" descr="Pták roku? Dravec decimující populaci hlodavců a pomocník zemědělců -  iDNES.cz">
            <a:extLst>
              <a:ext uri="{FF2B5EF4-FFF2-40B4-BE49-F238E27FC236}">
                <a16:creationId xmlns:a16="http://schemas.microsoft.com/office/drawing/2014/main" id="{48C026BE-86B2-2288-C569-A16BABF9D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42375" b="-1"/>
          <a:stretch/>
        </p:blipFill>
        <p:spPr bwMode="auto">
          <a:xfrm>
            <a:off x="539865" y="565153"/>
            <a:ext cx="2359152" cy="31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0 tipů pro přikrmování ptáků | Flóra na zahradě">
            <a:extLst>
              <a:ext uri="{FF2B5EF4-FFF2-40B4-BE49-F238E27FC236}">
                <a16:creationId xmlns:a16="http://schemas.microsoft.com/office/drawing/2014/main" id="{783EE502-FA40-2792-9CFF-B562C0C5E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r="5" b="3156"/>
          <a:stretch/>
        </p:blipFill>
        <p:spPr bwMode="auto">
          <a:xfrm>
            <a:off x="2899020" y="565153"/>
            <a:ext cx="2363283" cy="31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upi v ohrožení">
            <a:extLst>
              <a:ext uri="{FF2B5EF4-FFF2-40B4-BE49-F238E27FC236}">
                <a16:creationId xmlns:a16="http://schemas.microsoft.com/office/drawing/2014/main" id="{44A3F900-DDEA-5F24-8E6A-382608E2E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69"/>
          <a:stretch/>
        </p:blipFill>
        <p:spPr bwMode="auto">
          <a:xfrm>
            <a:off x="541725" y="3712464"/>
            <a:ext cx="4720572" cy="31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4" name="Rectangle 6163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09D95C-64EA-3CD5-5863-71D8D4942675}"/>
              </a:ext>
            </a:extLst>
          </p:cNvPr>
          <p:cNvSpPr txBox="1"/>
          <p:nvPr/>
        </p:nvSpPr>
        <p:spPr>
          <a:xfrm>
            <a:off x="9385769" y="6304000"/>
            <a:ext cx="2616481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hlinkClick r:id="rId5"/>
              </a:rPr>
              <a:t>2. Část videa ptáci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0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rchaeopteryx: X-rays shine new light on mystery 'bird' - BBC News">
            <a:extLst>
              <a:ext uri="{FF2B5EF4-FFF2-40B4-BE49-F238E27FC236}">
                <a16:creationId xmlns:a16="http://schemas.microsoft.com/office/drawing/2014/main" id="{C5A1861A-6700-D809-87BB-F68E6635F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r="6375" b="-2"/>
          <a:stretch/>
        </p:blipFill>
        <p:spPr bwMode="auto">
          <a:xfrm>
            <a:off x="4849105" y="80958"/>
            <a:ext cx="7267856" cy="66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93EF18-D9DF-66F6-E4DF-1DE03B40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51" y="225738"/>
            <a:ext cx="4331594" cy="775211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Vznik a vývoj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FF5DC9-0BE5-8686-866F-20EDEA873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56" y="1118812"/>
            <a:ext cx="4330178" cy="562132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Vznik pravděpodobně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 dinosaurů v druhohorách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asi 140 mil. let;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měli zpočátku znaky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ptáků i plazů;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Znaky ptáků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– peří, křídla, klíční kosti do vidlice, stálá tělesná teplota (jako savci), přední končetiny přeměněné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 křídla;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Znaky plazů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– ozubené čelisti, týlní otvor směřuje dozadu, ocas s obratli, studenokrevní …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639B427-086F-E0D6-0DDA-F6F7C3A7D380}"/>
              </a:ext>
            </a:extLst>
          </p:cNvPr>
          <p:cNvSpPr txBox="1"/>
          <p:nvPr/>
        </p:nvSpPr>
        <p:spPr>
          <a:xfrm>
            <a:off x="8711868" y="380487"/>
            <a:ext cx="3157375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</a:rPr>
              <a:t>Prapták archeopteryx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B260721-039E-86F2-071B-06206FF5BC09}"/>
              </a:ext>
            </a:extLst>
          </p:cNvPr>
          <p:cNvSpPr txBox="1"/>
          <p:nvPr/>
        </p:nvSpPr>
        <p:spPr>
          <a:xfrm>
            <a:off x="8711868" y="6263517"/>
            <a:ext cx="3157376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hlinkClick r:id="rId3"/>
              </a:rPr>
              <a:t>Ptáci zajímavosti - video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3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95DD8-48BA-9786-86D1-882E5C3FC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D98FD2-50D4-7AA2-94AF-F14117AC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41" y="1276351"/>
            <a:ext cx="7992692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5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95DD8-48BA-9786-86D1-882E5C3FC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2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2F67A7-FF89-2D25-2F8E-E7D306A73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789" y="1309511"/>
            <a:ext cx="8026667" cy="55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07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95DD8-48BA-9786-86D1-882E5C3FC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3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DF39E8-C0AA-CC73-FF4E-EEF003557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82" y="1333500"/>
            <a:ext cx="814063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89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95DD8-48BA-9786-86D1-882E5C3FC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9FA0D5-608D-98E6-F47A-0F8281E1F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257" y="1413443"/>
            <a:ext cx="7835485" cy="544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3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Výsledek obrázku pro stavba ptáka">
            <a:extLst>
              <a:ext uri="{FF2B5EF4-FFF2-40B4-BE49-F238E27FC236}">
                <a16:creationId xmlns:a16="http://schemas.microsoft.com/office/drawing/2014/main" id="{BF51DD76-7726-1B41-32BD-45AE5669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109" r="8848" b="-111"/>
          <a:stretch/>
        </p:blipFill>
        <p:spPr bwMode="auto">
          <a:xfrm>
            <a:off x="5166733" y="0"/>
            <a:ext cx="7025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81A711-3BAC-10AE-3FCF-14FC832A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22" y="291674"/>
            <a:ext cx="3881628" cy="103084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3100" dirty="0">
                <a:latin typeface="Arial Black" panose="020B0A04020102020204" pitchFamily="34" charset="0"/>
              </a:rPr>
              <a:t>Opeření obratlovci </a:t>
            </a:r>
            <a:r>
              <a:rPr lang="cs-CZ" dirty="0">
                <a:latin typeface="Arial Black" panose="020B0A04020102020204" pitchFamily="34" charset="0"/>
              </a:rPr>
              <a:t>znaky</a:t>
            </a:r>
            <a:endParaRPr lang="cs-CZ" sz="3600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8F2169-196C-0EF1-596B-FB1CA8FB6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907" y="1474237"/>
            <a:ext cx="4014589" cy="523204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Stálá tělesná teplota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(teplokrevní);</a:t>
            </a:r>
          </a:p>
          <a:p>
            <a:pPr>
              <a:lnSpc>
                <a:spcPct val="100000"/>
              </a:lnSpc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Zobák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s rohovinou (čelisti bez zubů);</a:t>
            </a:r>
          </a:p>
          <a:p>
            <a:pPr>
              <a:lnSpc>
                <a:spcPct val="100000"/>
              </a:lnSpc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Kostra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pevná a lehká;</a:t>
            </a:r>
          </a:p>
          <a:p>
            <a:pPr>
              <a:lnSpc>
                <a:spcPct val="100000"/>
              </a:lnSpc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Hrudní kost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– vysoký hřeben – upínají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se zde létací svaly;</a:t>
            </a:r>
          </a:p>
          <a:p>
            <a:pPr>
              <a:lnSpc>
                <a:spcPct val="100000"/>
              </a:lnSpc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Dlouhé kosti duté </a:t>
            </a:r>
            <a:b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a lehké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– vhodné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 létání.</a:t>
            </a:r>
          </a:p>
        </p:txBody>
      </p:sp>
    </p:spTree>
    <p:extLst>
      <p:ext uri="{BB962C8B-B14F-4D97-AF65-F5344CB8AC3E}">
        <p14:creationId xmlns:p14="http://schemas.microsoft.com/office/powerpoint/2010/main" val="1942969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2DA0227-A98E-6B1D-E738-93C48AFB5CC9}"/>
              </a:ext>
            </a:extLst>
          </p:cNvPr>
          <p:cNvSpPr txBox="1"/>
          <p:nvPr/>
        </p:nvSpPr>
        <p:spPr>
          <a:xfrm>
            <a:off x="243215" y="1153953"/>
            <a:ext cx="364970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700" b="1" dirty="0">
                <a:latin typeface="Arial" panose="020B0604020202020204" pitchFamily="34" charset="0"/>
                <a:cs typeface="Arial" panose="020B0604020202020204" pitchFamily="34" charset="0"/>
              </a:rPr>
              <a:t>Peří jako izolace;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Peří umožňuje létat;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Peří rozlišujeme: </a:t>
            </a:r>
            <a:b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700" b="1" dirty="0">
                <a:latin typeface="Arial" panose="020B0604020202020204" pitchFamily="34" charset="0"/>
                <a:cs typeface="Arial" panose="020B0604020202020204" pitchFamily="34" charset="0"/>
              </a:rPr>
              <a:t>obrysové</a:t>
            </a: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(krycí, letky, rýdovací pera) </a:t>
            </a:r>
            <a:b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700" b="1" dirty="0">
                <a:latin typeface="Arial" panose="020B0604020202020204" pitchFamily="34" charset="0"/>
                <a:cs typeface="Arial" panose="020B0604020202020204" pitchFamily="34" charset="0"/>
              </a:rPr>
              <a:t>prachové</a:t>
            </a: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(tepelná izolace);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700" b="1" dirty="0">
                <a:latin typeface="Arial" panose="020B0604020202020204" pitchFamily="34" charset="0"/>
                <a:cs typeface="Arial" panose="020B0604020202020204" pitchFamily="34" charset="0"/>
              </a:rPr>
              <a:t>Pravidelná obnova </a:t>
            </a: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/přepeřování, pelichání </a:t>
            </a:r>
            <a:b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2x do roka/.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F55082D-6617-AD28-A730-70FB1F8D7561}"/>
              </a:ext>
            </a:extLst>
          </p:cNvPr>
          <p:cNvSpPr txBox="1"/>
          <p:nvPr/>
        </p:nvSpPr>
        <p:spPr>
          <a:xfrm>
            <a:off x="243216" y="232970"/>
            <a:ext cx="2435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Arial Black" panose="020B0A04020102020204" pitchFamily="34" charset="0"/>
              </a:rPr>
              <a:t>Peří</a:t>
            </a:r>
          </a:p>
        </p:txBody>
      </p:sp>
      <p:pic>
        <p:nvPicPr>
          <p:cNvPr id="1028" name="Picture 4" descr="Peří – Wikipedie">
            <a:extLst>
              <a:ext uri="{FF2B5EF4-FFF2-40B4-BE49-F238E27FC236}">
                <a16:creationId xmlns:a16="http://schemas.microsoft.com/office/drawing/2014/main" id="{AB2BB355-F0FF-3C50-74BA-FC82FE113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929" y="345426"/>
            <a:ext cx="2381250" cy="1847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bojživelníci, plazi, ptáci › Přírodopis › Uč se online! ✍️ - Vše co  potřebuješ do školy">
            <a:extLst>
              <a:ext uri="{FF2B5EF4-FFF2-40B4-BE49-F238E27FC236}">
                <a16:creationId xmlns:a16="http://schemas.microsoft.com/office/drawing/2014/main" id="{83153C94-898F-691C-4AA2-98666860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697" y="345426"/>
            <a:ext cx="553402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4B5F510-DA00-9DE6-DB6A-E9DF9D2CA71A}"/>
              </a:ext>
            </a:extLst>
          </p:cNvPr>
          <p:cNvSpPr txBox="1"/>
          <p:nvPr/>
        </p:nvSpPr>
        <p:spPr>
          <a:xfrm>
            <a:off x="10050639" y="1693440"/>
            <a:ext cx="1281152" cy="369332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rýdovací</a:t>
            </a:r>
            <a:endParaRPr lang="cs-CZ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5BA7C0B5-F9EA-DC92-0B22-4FF32D6FB42C}"/>
                  </a:ext>
                </a:extLst>
              </p14:cNvPr>
              <p14:cNvContentPartPr/>
              <p14:nvPr/>
            </p14:nvContentPartPr>
            <p14:xfrm>
              <a:off x="7000906" y="1709541"/>
              <a:ext cx="2426040" cy="167940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5BA7C0B5-F9EA-DC92-0B22-4FF32D6FB4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2266" y="1700541"/>
                <a:ext cx="2443680" cy="169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EC735EA-3E4F-05CF-9336-B42FFD54491E}"/>
              </a:ext>
            </a:extLst>
          </p:cNvPr>
          <p:cNvGrpSpPr/>
          <p:nvPr/>
        </p:nvGrpSpPr>
        <p:grpSpPr>
          <a:xfrm>
            <a:off x="5118466" y="2972061"/>
            <a:ext cx="1910520" cy="765720"/>
            <a:chOff x="5118466" y="2972061"/>
            <a:chExt cx="1910520" cy="76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4A97DEDA-FF52-B2CD-2F57-F981F294EFBE}"/>
                    </a:ext>
                  </a:extLst>
                </p14:cNvPr>
                <p14:cNvContentPartPr/>
                <p14:nvPr/>
              </p14:nvContentPartPr>
              <p14:xfrm>
                <a:off x="5118466" y="2972061"/>
                <a:ext cx="1910520" cy="74088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4A97DEDA-FF52-B2CD-2F57-F981F294EFB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09826" y="2963421"/>
                  <a:ext cx="1928160" cy="75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830AFA81-F1CC-5CE7-9322-F8D97AF9BCE0}"/>
                    </a:ext>
                  </a:extLst>
                </p14:cNvPr>
                <p14:cNvContentPartPr/>
                <p14:nvPr/>
              </p14:nvContentPartPr>
              <p14:xfrm>
                <a:off x="5910826" y="3066741"/>
                <a:ext cx="283680" cy="51012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830AFA81-F1CC-5CE7-9322-F8D97AF9BCE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02186" y="3057741"/>
                  <a:ext cx="30132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4C27AC3F-CB75-1104-A217-756148FFCB47}"/>
                    </a:ext>
                  </a:extLst>
                </p14:cNvPr>
                <p14:cNvContentPartPr/>
                <p14:nvPr/>
              </p14:nvContentPartPr>
              <p14:xfrm>
                <a:off x="6212146" y="3576501"/>
                <a:ext cx="9360" cy="16128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4C27AC3F-CB75-1104-A217-756148FFCB4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03506" y="3567861"/>
                  <a:ext cx="27000" cy="178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EE1FF41-FCF4-1EAD-0CDA-1E6162CB2A6F}"/>
              </a:ext>
            </a:extLst>
          </p:cNvPr>
          <p:cNvSpPr txBox="1"/>
          <p:nvPr/>
        </p:nvSpPr>
        <p:spPr>
          <a:xfrm>
            <a:off x="5801759" y="3756003"/>
            <a:ext cx="1281152" cy="369332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obrysové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Třída: Ptáci">
            <a:extLst>
              <a:ext uri="{FF2B5EF4-FFF2-40B4-BE49-F238E27FC236}">
                <a16:creationId xmlns:a16="http://schemas.microsoft.com/office/drawing/2014/main" id="{1AC7F06B-373C-D173-BE82-BB8C4F9A6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59" y="4359753"/>
            <a:ext cx="5080795" cy="194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478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D8BCFA-1A63-491C-5984-AAE1F9361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661551"/>
            <a:ext cx="9486690" cy="1550419"/>
          </a:xfrm>
        </p:spPr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Nažiny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a pernice</a:t>
            </a:r>
          </a:p>
        </p:txBody>
      </p:sp>
      <p:pic>
        <p:nvPicPr>
          <p:cNvPr id="3074" name="Picture 2" descr="PTÁCI. - ppt stáhnout">
            <a:extLst>
              <a:ext uri="{FF2B5EF4-FFF2-40B4-BE49-F238E27FC236}">
                <a16:creationId xmlns:a16="http://schemas.microsoft.com/office/drawing/2014/main" id="{35EF5587-F794-1186-DD84-F22D64CE9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02" y="1014444"/>
            <a:ext cx="6438817" cy="482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5CF677D-450D-748D-0487-4149F5D6544A}"/>
              </a:ext>
            </a:extLst>
          </p:cNvPr>
          <p:cNvSpPr txBox="1"/>
          <p:nvPr/>
        </p:nvSpPr>
        <p:spPr>
          <a:xfrm>
            <a:off x="1587710" y="2400228"/>
            <a:ext cx="26615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Pernice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/roste peří/</a:t>
            </a:r>
          </a:p>
          <a:p>
            <a:pPr>
              <a:lnSpc>
                <a:spcPct val="100000"/>
              </a:lnSpc>
            </a:pP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Nažiny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/místo pokryto peřím/;</a:t>
            </a:r>
          </a:p>
        </p:txBody>
      </p:sp>
    </p:spTree>
    <p:extLst>
      <p:ext uri="{BB962C8B-B14F-4D97-AF65-F5344CB8AC3E}">
        <p14:creationId xmlns:p14="http://schemas.microsoft.com/office/powerpoint/2010/main" val="1831230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AE1B58-B080-52A4-DAD8-1B948466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188" y="258752"/>
            <a:ext cx="4581288" cy="2268667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Syrinx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7D40D60-A371-3746-AE79-A8A0DA64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525EC29A-9786-924D-875A-91FAF9B12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2E8DCA-518F-06F3-F6F9-ECAF649E5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226" y="409314"/>
            <a:ext cx="8530726" cy="254223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Ptačí obdoba hlasivek savců;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Slouží k produkci zvuků;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Nachází se v místě rozdvojení průdušnice na průdušky;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Významně rozvinuté zejména u pěvců.</a:t>
            </a:r>
          </a:p>
        </p:txBody>
      </p:sp>
      <p:pic>
        <p:nvPicPr>
          <p:cNvPr id="2052" name="Picture 4" descr="El Syrinx, órgano vocal de un ave (Original en colores). [58] | Download  Scientific Diagram">
            <a:extLst>
              <a:ext uri="{FF2B5EF4-FFF2-40B4-BE49-F238E27FC236}">
                <a16:creationId xmlns:a16="http://schemas.microsoft.com/office/drawing/2014/main" id="{3D61BA96-7240-29FA-EC0A-FF193D5E5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1" r="6" b="762"/>
          <a:stretch/>
        </p:blipFill>
        <p:spPr bwMode="auto">
          <a:xfrm>
            <a:off x="1587664" y="3085222"/>
            <a:ext cx="4955414" cy="321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mazon.com - NOVICA Bamboo Andean Zampona Panpipe with Inca Style Textile  Accents and Carrying Pouch, Andean Zampona' - Pan Pipes">
            <a:extLst>
              <a:ext uri="{FF2B5EF4-FFF2-40B4-BE49-F238E27FC236}">
                <a16:creationId xmlns:a16="http://schemas.microsoft.com/office/drawing/2014/main" id="{5A6BC0EC-9D3F-6DFB-EE55-FB95013E3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7" r="-2" b="26082"/>
          <a:stretch/>
        </p:blipFill>
        <p:spPr bwMode="auto">
          <a:xfrm>
            <a:off x="6666895" y="3085222"/>
            <a:ext cx="4955421" cy="321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488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44CFB-BB7B-3753-5A59-A2C094D4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73" y="5679834"/>
            <a:ext cx="6596130" cy="881742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Proč ptáci zpívají?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77F6DD-F6B9-A032-FD2E-C8B16FA4B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5727" y="291403"/>
            <a:ext cx="4036900" cy="6270172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Značení teritoria, které samec vybral k hnízdění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 obživě;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Seznámení se;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Podněcuje plodnost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 tvorba hormonů;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Předávání zvuků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 hlasu potomstvu;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Schopnost imitace zvláště papoušci;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Zpěvné kombinace (kos, pěnice, slavík);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Křik papoušků a racků.</a:t>
            </a:r>
          </a:p>
        </p:txBody>
      </p:sp>
      <p:pic>
        <p:nvPicPr>
          <p:cNvPr id="1026" name="Picture 2" descr="Víte, proč ptáci zpívají? Pojďte si poslechnout ty nejběžnější…">
            <a:extLst>
              <a:ext uri="{FF2B5EF4-FFF2-40B4-BE49-F238E27FC236}">
                <a16:creationId xmlns:a16="http://schemas.microsoft.com/office/drawing/2014/main" id="{E9C2201D-2FFA-4583-9C2F-30441A5BB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1402"/>
            <a:ext cx="7514876" cy="501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51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Výsledek obrázku pro stavba ptáka">
            <a:extLst>
              <a:ext uri="{FF2B5EF4-FFF2-40B4-BE49-F238E27FC236}">
                <a16:creationId xmlns:a16="http://schemas.microsoft.com/office/drawing/2014/main" id="{DAC54267-41A7-4F1A-B4CC-ABBEC53C5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17591" r="6179" b="3334"/>
          <a:stretch/>
        </p:blipFill>
        <p:spPr bwMode="auto">
          <a:xfrm>
            <a:off x="4748403" y="505528"/>
            <a:ext cx="7433183" cy="584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35062F-337D-FC49-7EFB-2FE3B4944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34" y="259419"/>
            <a:ext cx="4012393" cy="1357714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Vnitřní 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sz="3200" dirty="0">
                <a:latin typeface="Arial Black" panose="020B0A04020102020204" pitchFamily="34" charset="0"/>
              </a:rPr>
              <a:t>stavba těla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D5852-0EEF-30F5-4E6C-F1A10F7DE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68" y="1617133"/>
            <a:ext cx="4012393" cy="50449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Vzdušné vaky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za plícemi – umožňují létání;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Plíce malé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vzduch přes ně prochází až do vaků – vzduch jde 2x přes plíce – okysličování;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Kloaka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společná trávicí, vyluč. +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pohl.soustava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Moč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do kloaky, zbavuje se vody, odchází společně s trusem … kyselina močová jako u plazů.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79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5FC246-049E-CD68-C6C4-588F5DF68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9" y="304799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 dirty="0">
                <a:latin typeface="Arial Black" panose="020B0A04020102020204" pitchFamily="34" charset="0"/>
              </a:rPr>
              <a:t>Ptáci žijí </a:t>
            </a:r>
            <a:br>
              <a:rPr lang="cs-CZ" sz="3400" dirty="0">
                <a:latin typeface="Arial Black" panose="020B0A04020102020204" pitchFamily="34" charset="0"/>
              </a:rPr>
            </a:br>
            <a:r>
              <a:rPr lang="cs-CZ" sz="3400" dirty="0">
                <a:latin typeface="Arial Black" panose="020B0A04020102020204" pitchFamily="34" charset="0"/>
              </a:rPr>
              <a:t>od Antarktidy po tropy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81337F-BE6A-152D-42F3-FB66213CF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88" y="2077577"/>
            <a:ext cx="3603625" cy="44693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Velmi bohatá tvarově rozmanitá skupina obratlovců;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Nejvíce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Jižní Amerika, Afrika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… směrem do chladu ubývá;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Způsob pohybu a druh potravy utváří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končetiny 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 zobák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B6CAC4-8443-C02D-F6D5-45ACCD356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13306"/>
          <a:stretch/>
        </p:blipFill>
        <p:spPr bwMode="auto">
          <a:xfrm>
            <a:off x="4748403" y="10"/>
            <a:ext cx="74435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69825"/>
      </p:ext>
    </p:extLst>
  </p:cSld>
  <p:clrMapOvr>
    <a:masterClrMapping/>
  </p:clrMapOvr>
</p:sld>
</file>

<file path=ppt/theme/theme1.xml><?xml version="1.0" encoding="utf-8"?>
<a:theme xmlns:a="http://schemas.openxmlformats.org/drawingml/2006/main" name="InterweaveVTI">
  <a:themeElements>
    <a:clrScheme name="AnalogousFromRegularSeedRightStep">
      <a:dk1>
        <a:srgbClr val="000000"/>
      </a:dk1>
      <a:lt1>
        <a:srgbClr val="FFFFFF"/>
      </a:lt1>
      <a:dk2>
        <a:srgbClr val="1B242F"/>
      </a:dk2>
      <a:lt2>
        <a:srgbClr val="F3F1F0"/>
      </a:lt2>
      <a:accent1>
        <a:srgbClr val="22B0C2"/>
      </a:accent1>
      <a:accent2>
        <a:srgbClr val="1771D5"/>
      </a:accent2>
      <a:accent3>
        <a:srgbClr val="2D37E7"/>
      </a:accent3>
      <a:accent4>
        <a:srgbClr val="5C17D5"/>
      </a:accent4>
      <a:accent5>
        <a:srgbClr val="BC29E7"/>
      </a:accent5>
      <a:accent6>
        <a:srgbClr val="D517B0"/>
      </a:accent6>
      <a:hlink>
        <a:srgbClr val="BF4D3F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</TotalTime>
  <Words>848</Words>
  <Application>Microsoft Office PowerPoint</Application>
  <PresentationFormat>Širokoúhlá obrazovka</PresentationFormat>
  <Paragraphs>98</Paragraphs>
  <Slides>23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Century Gothic</vt:lpstr>
      <vt:lpstr>Neue Haas Grotesk Text Pro</vt:lpstr>
      <vt:lpstr>Wingdings</vt:lpstr>
      <vt:lpstr>InterweaveVTI</vt:lpstr>
      <vt:lpstr>Ptáci - Birds - Aves</vt:lpstr>
      <vt:lpstr>Vznik a vývoj</vt:lpstr>
      <vt:lpstr>Opeření obratlovci znaky</vt:lpstr>
      <vt:lpstr>Prezentace aplikace PowerPoint</vt:lpstr>
      <vt:lpstr>Nažiny  a pernice</vt:lpstr>
      <vt:lpstr>Syrinx</vt:lpstr>
      <vt:lpstr>Proč ptáci zpívají?</vt:lpstr>
      <vt:lpstr>Vnitřní  stavba těla</vt:lpstr>
      <vt:lpstr>Ptáci žijí  od Antarktidy po tropy</vt:lpstr>
      <vt:lpstr>Uzpůsobení končetiny</vt:lpstr>
      <vt:lpstr>Uzpůsobení zobáku</vt:lpstr>
      <vt:lpstr>Rozmnožování</vt:lpstr>
      <vt:lpstr>Prezentace aplikace PowerPoint</vt:lpstr>
      <vt:lpstr>Stavba  ptačího vejce</vt:lpstr>
      <vt:lpstr>Pozorujeme slepičí vejce</vt:lpstr>
      <vt:lpstr>Smysly</vt:lpstr>
      <vt:lpstr>Tah ptáků</vt:lpstr>
      <vt:lpstr>Migrační trasy ptáků</vt:lpstr>
      <vt:lpstr>Čím se ptáci živí</vt:lpstr>
      <vt:lpstr>Test 1</vt:lpstr>
      <vt:lpstr>Test 2</vt:lpstr>
      <vt:lpstr>Test 3</vt:lpstr>
      <vt:lpstr>Test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Ptáci - Birds - Aves</dc:title>
  <dc:creator>Coufal Petr</dc:creator>
  <cp:lastModifiedBy>Coufal Petr</cp:lastModifiedBy>
  <cp:revision>1</cp:revision>
  <dcterms:created xsi:type="dcterms:W3CDTF">2022-08-18T13:02:42Z</dcterms:created>
  <dcterms:modified xsi:type="dcterms:W3CDTF">2023-01-16T16:55:34Z</dcterms:modified>
</cp:coreProperties>
</file>